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7" r:id="rId4"/>
    <p:sldId id="268" r:id="rId5"/>
    <p:sldId id="258" r:id="rId6"/>
    <p:sldId id="260" r:id="rId7"/>
    <p:sldId id="261" r:id="rId8"/>
    <p:sldId id="262" r:id="rId9"/>
    <p:sldId id="279" r:id="rId10"/>
    <p:sldId id="263" r:id="rId11"/>
    <p:sldId id="259" r:id="rId12"/>
    <p:sldId id="269" r:id="rId13"/>
    <p:sldId id="266" r:id="rId14"/>
    <p:sldId id="270" r:id="rId15"/>
    <p:sldId id="272" r:id="rId16"/>
    <p:sldId id="281" r:id="rId17"/>
    <p:sldId id="271" r:id="rId18"/>
    <p:sldId id="278" r:id="rId19"/>
    <p:sldId id="274" r:id="rId20"/>
    <p:sldId id="277" r:id="rId21"/>
    <p:sldId id="276" r:id="rId22"/>
    <p:sldId id="275" r:id="rId2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CC"/>
    <a:srgbClr val="00FFFF"/>
    <a:srgbClr val="03C99A"/>
    <a:srgbClr val="E69A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103" y="4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102A0E-B32A-4330-B84F-20DC404DD8A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7B921-A33D-462E-8CB1-FA8DD4F9BDD9}">
      <dgm:prSet phldrT="[Text]"/>
      <dgm:spPr>
        <a:solidFill>
          <a:srgbClr val="E69A02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1. Introduction &amp; Business Understanding</a:t>
          </a:r>
        </a:p>
      </dgm:t>
    </dgm:pt>
    <dgm:pt modelId="{A864268D-3B66-407E-91C2-7BBE5DD1CF1B}" type="parTrans" cxnId="{2E683EE4-FD5F-4C5A-A179-178582E9E0BA}">
      <dgm:prSet/>
      <dgm:spPr/>
      <dgm:t>
        <a:bodyPr/>
        <a:lstStyle/>
        <a:p>
          <a:endParaRPr lang="en-US"/>
        </a:p>
      </dgm:t>
    </dgm:pt>
    <dgm:pt modelId="{F38A3FB9-1256-4E10-801D-710CA47972BF}" type="sibTrans" cxnId="{2E683EE4-FD5F-4C5A-A179-178582E9E0BA}">
      <dgm:prSet/>
      <dgm:spPr/>
      <dgm:t>
        <a:bodyPr/>
        <a:lstStyle/>
        <a:p>
          <a:endParaRPr lang="en-US"/>
        </a:p>
      </dgm:t>
    </dgm:pt>
    <dgm:pt modelId="{9C0B91EC-FA60-400C-A846-599BFE873C4B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2. Business Problem</a:t>
          </a:r>
        </a:p>
      </dgm:t>
    </dgm:pt>
    <dgm:pt modelId="{835612B2-D846-45C2-AEE0-293CF23B5F2F}" type="parTrans" cxnId="{F0293439-DDB8-4EE3-81D1-2E3AA0C410C5}">
      <dgm:prSet/>
      <dgm:spPr/>
      <dgm:t>
        <a:bodyPr/>
        <a:lstStyle/>
        <a:p>
          <a:endParaRPr lang="en-US"/>
        </a:p>
      </dgm:t>
    </dgm:pt>
    <dgm:pt modelId="{E469A0F9-BE4D-4A9E-BC0D-BB933F341610}" type="sibTrans" cxnId="{F0293439-DDB8-4EE3-81D1-2E3AA0C410C5}">
      <dgm:prSet/>
      <dgm:spPr/>
      <dgm:t>
        <a:bodyPr/>
        <a:lstStyle/>
        <a:p>
          <a:endParaRPr lang="en-US"/>
        </a:p>
      </dgm:t>
    </dgm:pt>
    <dgm:pt modelId="{9D0ACD6C-D9E4-413C-9C0C-DF2E5B4C8784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5. Modeling: </a:t>
          </a:r>
          <a:r>
            <a:rPr lang="en-US" i="1" dirty="0">
              <a:latin typeface="Palatino Linotype" panose="02040502050505030304" pitchFamily="18" charset="0"/>
            </a:rPr>
            <a:t>Classification &amp; Time-Series</a:t>
          </a:r>
          <a:r>
            <a:rPr lang="en-US" dirty="0">
              <a:latin typeface="Palatino Linotype" panose="02040502050505030304" pitchFamily="18" charset="0"/>
            </a:rPr>
            <a:t> </a:t>
          </a:r>
        </a:p>
      </dgm:t>
    </dgm:pt>
    <dgm:pt modelId="{629868FC-AF41-432C-8CBF-C9D2071E19BD}" type="parTrans" cxnId="{C98BBCBF-FD30-402C-917A-474CABDB1A51}">
      <dgm:prSet/>
      <dgm:spPr/>
      <dgm:t>
        <a:bodyPr/>
        <a:lstStyle/>
        <a:p>
          <a:endParaRPr lang="en-US"/>
        </a:p>
      </dgm:t>
    </dgm:pt>
    <dgm:pt modelId="{7A4829AF-1FA8-4B44-A6DF-0CAD5B9AB9D2}" type="sibTrans" cxnId="{C98BBCBF-FD30-402C-917A-474CABDB1A51}">
      <dgm:prSet/>
      <dgm:spPr/>
      <dgm:t>
        <a:bodyPr/>
        <a:lstStyle/>
        <a:p>
          <a:endParaRPr lang="en-US"/>
        </a:p>
      </dgm:t>
    </dgm:pt>
    <dgm:pt modelId="{07BCC3E9-10F1-4CA4-8550-1C66002474C6}">
      <dgm:prSet phldrT="[Text]"/>
      <dgm:spPr/>
    </dgm:pt>
    <dgm:pt modelId="{36D24AA7-0053-408D-8ED6-502C88227379}" type="parTrans" cxnId="{C53F6277-2185-4138-8830-9E48D4C87430}">
      <dgm:prSet/>
      <dgm:spPr/>
      <dgm:t>
        <a:bodyPr/>
        <a:lstStyle/>
        <a:p>
          <a:endParaRPr lang="en-US"/>
        </a:p>
      </dgm:t>
    </dgm:pt>
    <dgm:pt modelId="{8CB288D8-B8AD-45F2-B543-A31AB0AE6E93}" type="sibTrans" cxnId="{C53F6277-2185-4138-8830-9E48D4C87430}">
      <dgm:prSet/>
      <dgm:spPr/>
      <dgm:t>
        <a:bodyPr/>
        <a:lstStyle/>
        <a:p>
          <a:endParaRPr lang="en-US"/>
        </a:p>
      </dgm:t>
    </dgm:pt>
    <dgm:pt modelId="{2FC1F89C-96B5-438D-91EE-9283AEF3B03E}">
      <dgm:prSet phldrT="[Text]"/>
      <dgm:spPr/>
    </dgm:pt>
    <dgm:pt modelId="{DE835B5C-2887-43CC-974F-2A89D9018E5D}" type="parTrans" cxnId="{7F59D69A-BEE7-4C9D-B78C-458A19ABFA10}">
      <dgm:prSet/>
      <dgm:spPr/>
      <dgm:t>
        <a:bodyPr/>
        <a:lstStyle/>
        <a:p>
          <a:endParaRPr lang="en-US"/>
        </a:p>
      </dgm:t>
    </dgm:pt>
    <dgm:pt modelId="{0A7BB46A-8222-46FB-BF9A-45EA7B7DC32E}" type="sibTrans" cxnId="{7F59D69A-BEE7-4C9D-B78C-458A19ABFA10}">
      <dgm:prSet/>
      <dgm:spPr/>
      <dgm:t>
        <a:bodyPr/>
        <a:lstStyle/>
        <a:p>
          <a:endParaRPr lang="en-US"/>
        </a:p>
      </dgm:t>
    </dgm:pt>
    <dgm:pt modelId="{2CF34A43-C60B-456A-85A1-BBB49403C9AA}">
      <dgm:prSet phldrT="[Text]" custLinFactNeighborX="0" custLinFactNeighborY="1464"/>
      <dgm:spPr/>
    </dgm:pt>
    <dgm:pt modelId="{FE3CF95B-199E-4B70-A70A-912EF5CFEB19}" type="parTrans" cxnId="{C7EFEE6C-0D5A-48EF-ACA8-2E64E28EBAD1}">
      <dgm:prSet/>
      <dgm:spPr/>
      <dgm:t>
        <a:bodyPr/>
        <a:lstStyle/>
        <a:p>
          <a:endParaRPr lang="en-US"/>
        </a:p>
      </dgm:t>
    </dgm:pt>
    <dgm:pt modelId="{0C66F127-AB7E-4691-AAF5-8F05DD62FA08}" type="sibTrans" cxnId="{C7EFEE6C-0D5A-48EF-ACA8-2E64E28EBAD1}">
      <dgm:prSet/>
      <dgm:spPr/>
      <dgm:t>
        <a:bodyPr/>
        <a:lstStyle/>
        <a:p>
          <a:endParaRPr lang="en-US"/>
        </a:p>
      </dgm:t>
    </dgm:pt>
    <dgm:pt modelId="{D984CA3C-ED22-475E-9C96-26ECB5DED1B1}">
      <dgm:prSet phldrT="[Text]" custLinFactNeighborX="0" custLinFactNeighborY="1464"/>
      <dgm:spPr/>
    </dgm:pt>
    <dgm:pt modelId="{5D63CFF0-43EE-4A48-B478-A6CCF06BAAE1}" type="parTrans" cxnId="{8CB6F59F-D4AA-443E-9DFD-8BE982D5780E}">
      <dgm:prSet/>
      <dgm:spPr/>
      <dgm:t>
        <a:bodyPr/>
        <a:lstStyle/>
        <a:p>
          <a:endParaRPr lang="en-US"/>
        </a:p>
      </dgm:t>
    </dgm:pt>
    <dgm:pt modelId="{FC89A65C-B565-4CF2-B1FE-273E5390C147}" type="sibTrans" cxnId="{8CB6F59F-D4AA-443E-9DFD-8BE982D5780E}">
      <dgm:prSet/>
      <dgm:spPr/>
      <dgm:t>
        <a:bodyPr/>
        <a:lstStyle/>
        <a:p>
          <a:endParaRPr lang="en-US"/>
        </a:p>
      </dgm:t>
    </dgm:pt>
    <dgm:pt modelId="{D0929D68-917B-42E8-84E8-A673BB0E5F2C}">
      <dgm:prSet phldrT="[Text]" custLinFactNeighborX="0" custLinFactNeighborY="1464"/>
      <dgm:spPr/>
    </dgm:pt>
    <dgm:pt modelId="{7D087E64-ECE7-45CC-883C-5D9C13B50E17}" type="parTrans" cxnId="{C640E45C-B76A-4D86-9FB5-1C74C54CBB91}">
      <dgm:prSet/>
      <dgm:spPr/>
      <dgm:t>
        <a:bodyPr/>
        <a:lstStyle/>
        <a:p>
          <a:endParaRPr lang="en-US"/>
        </a:p>
      </dgm:t>
    </dgm:pt>
    <dgm:pt modelId="{32CCAAD5-B2D3-40CC-BDBC-8FA30B7AC669}" type="sibTrans" cxnId="{C640E45C-B76A-4D86-9FB5-1C74C54CBB91}">
      <dgm:prSet/>
      <dgm:spPr/>
      <dgm:t>
        <a:bodyPr/>
        <a:lstStyle/>
        <a:p>
          <a:endParaRPr lang="en-US"/>
        </a:p>
      </dgm:t>
    </dgm:pt>
    <dgm:pt modelId="{5E38BAAB-C2C7-4529-82D7-F5EFFA1A5EF5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3. Data Understanding</a:t>
          </a:r>
        </a:p>
      </dgm:t>
    </dgm:pt>
    <dgm:pt modelId="{5FEB32D4-8C53-4686-9FDE-1A669F620B51}" type="parTrans" cxnId="{8C498E1B-D407-42B4-B048-5F82311934B2}">
      <dgm:prSet/>
      <dgm:spPr/>
      <dgm:t>
        <a:bodyPr/>
        <a:lstStyle/>
        <a:p>
          <a:endParaRPr lang="en-US"/>
        </a:p>
      </dgm:t>
    </dgm:pt>
    <dgm:pt modelId="{0C4AF779-E292-4072-86C5-23226ED768C6}" type="sibTrans" cxnId="{8C498E1B-D407-42B4-B048-5F82311934B2}">
      <dgm:prSet/>
      <dgm:spPr/>
      <dgm:t>
        <a:bodyPr/>
        <a:lstStyle/>
        <a:p>
          <a:endParaRPr lang="en-US"/>
        </a:p>
      </dgm:t>
    </dgm:pt>
    <dgm:pt modelId="{875EB9B8-D556-4AB9-AD14-FD4B6D11B02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4. Initial Analysis</a:t>
          </a:r>
        </a:p>
      </dgm:t>
    </dgm:pt>
    <dgm:pt modelId="{AEFA165A-C0F3-4768-9D3E-7CB2492D3C19}" type="parTrans" cxnId="{B0E52983-21F8-4434-A627-420E965BF26E}">
      <dgm:prSet/>
      <dgm:spPr/>
      <dgm:t>
        <a:bodyPr/>
        <a:lstStyle/>
        <a:p>
          <a:endParaRPr lang="en-US"/>
        </a:p>
      </dgm:t>
    </dgm:pt>
    <dgm:pt modelId="{E14BD5A5-6597-4138-9BC7-4D1D859FBC64}" type="sibTrans" cxnId="{B0E52983-21F8-4434-A627-420E965BF26E}">
      <dgm:prSet/>
      <dgm:spPr/>
      <dgm:t>
        <a:bodyPr/>
        <a:lstStyle/>
        <a:p>
          <a:endParaRPr lang="en-US"/>
        </a:p>
      </dgm:t>
    </dgm:pt>
    <dgm:pt modelId="{E9DEA633-E579-47A3-A8F0-575BA9F4F97B}">
      <dgm:prSet phldrT="[Text]"/>
      <dgm:spPr/>
    </dgm:pt>
    <dgm:pt modelId="{AECB3C73-03DF-4962-B425-1D2009963830}" type="parTrans" cxnId="{A8E76292-540C-43D4-82FC-26978C2B0503}">
      <dgm:prSet/>
      <dgm:spPr/>
      <dgm:t>
        <a:bodyPr/>
        <a:lstStyle/>
        <a:p>
          <a:endParaRPr lang="en-US"/>
        </a:p>
      </dgm:t>
    </dgm:pt>
    <dgm:pt modelId="{39CFBA8A-CF58-4B63-969B-F07718FF848B}" type="sibTrans" cxnId="{A8E76292-540C-43D4-82FC-26978C2B0503}">
      <dgm:prSet/>
      <dgm:spPr/>
      <dgm:t>
        <a:bodyPr/>
        <a:lstStyle/>
        <a:p>
          <a:endParaRPr lang="en-US"/>
        </a:p>
      </dgm:t>
    </dgm:pt>
    <dgm:pt modelId="{D45B6163-3524-4423-A0AA-FCFDEE5AA1E1}">
      <dgm:prSet phldrT="[Text]"/>
      <dgm:spPr/>
    </dgm:pt>
    <dgm:pt modelId="{4C20156D-36B1-47E0-A917-C72AC98E59C9}" type="parTrans" cxnId="{E60130C5-1D74-4D76-9474-38892677B118}">
      <dgm:prSet/>
      <dgm:spPr/>
      <dgm:t>
        <a:bodyPr/>
        <a:lstStyle/>
        <a:p>
          <a:endParaRPr lang="en-US"/>
        </a:p>
      </dgm:t>
    </dgm:pt>
    <dgm:pt modelId="{E7BF9B17-EA5C-49BE-80F7-092BA5AFA967}" type="sibTrans" cxnId="{E60130C5-1D74-4D76-9474-38892677B118}">
      <dgm:prSet/>
      <dgm:spPr/>
      <dgm:t>
        <a:bodyPr/>
        <a:lstStyle/>
        <a:p>
          <a:endParaRPr lang="en-US"/>
        </a:p>
      </dgm:t>
    </dgm:pt>
    <dgm:pt modelId="{BFDE8B22-2A17-4755-B001-E1AD99B47935}">
      <dgm:prSet phldrT="[Text]"/>
      <dgm:spPr/>
    </dgm:pt>
    <dgm:pt modelId="{D2878BD9-F555-47A3-9693-19B121DE7625}" type="parTrans" cxnId="{64CA6695-E309-40EE-AD90-7CF25CFF95D1}">
      <dgm:prSet/>
      <dgm:spPr/>
      <dgm:t>
        <a:bodyPr/>
        <a:lstStyle/>
        <a:p>
          <a:endParaRPr lang="en-US"/>
        </a:p>
      </dgm:t>
    </dgm:pt>
    <dgm:pt modelId="{48AB9ADF-E4BB-4192-959A-6C64BE1518BA}" type="sibTrans" cxnId="{64CA6695-E309-40EE-AD90-7CF25CFF95D1}">
      <dgm:prSet/>
      <dgm:spPr/>
      <dgm:t>
        <a:bodyPr/>
        <a:lstStyle/>
        <a:p>
          <a:endParaRPr lang="en-US"/>
        </a:p>
      </dgm:t>
    </dgm:pt>
    <dgm:pt modelId="{81DBCA4E-CE79-4C26-8437-F6CAF27C8E56}">
      <dgm:prSet phldrT="[Text]"/>
      <dgm:spPr/>
    </dgm:pt>
    <dgm:pt modelId="{B1472BB3-3744-494F-954B-FCDCC0C50966}" type="parTrans" cxnId="{683759C1-1C9F-4ACF-89DF-7A3081AB97F5}">
      <dgm:prSet/>
      <dgm:spPr/>
      <dgm:t>
        <a:bodyPr/>
        <a:lstStyle/>
        <a:p>
          <a:endParaRPr lang="en-US"/>
        </a:p>
      </dgm:t>
    </dgm:pt>
    <dgm:pt modelId="{794B113D-5CBC-4CF6-B371-A20C8E676C2F}" type="sibTrans" cxnId="{683759C1-1C9F-4ACF-89DF-7A3081AB97F5}">
      <dgm:prSet custLinFactNeighborX="-8936" custLinFactNeighborY="1557"/>
      <dgm:spPr/>
      <dgm:t>
        <a:bodyPr/>
        <a:lstStyle/>
        <a:p>
          <a:endParaRPr lang="en-US"/>
        </a:p>
      </dgm:t>
    </dgm:pt>
    <dgm:pt modelId="{959955AC-AC84-42F9-B968-DA2A9FEC4EE3}">
      <dgm:prSet phldrT="[Text]" custLinFactNeighborX="0" custLinFactNeighborY="1464"/>
      <dgm:spPr/>
    </dgm:pt>
    <dgm:pt modelId="{96C35276-20B2-4C47-81E3-EF9E61A0BB55}" type="parTrans" cxnId="{160E74BE-B079-421F-BC68-64EBA6F1B466}">
      <dgm:prSet/>
      <dgm:spPr/>
      <dgm:t>
        <a:bodyPr/>
        <a:lstStyle/>
        <a:p>
          <a:endParaRPr lang="en-US"/>
        </a:p>
      </dgm:t>
    </dgm:pt>
    <dgm:pt modelId="{FBF9ADF0-2F8F-48F9-B704-60372D3B93EF}" type="sibTrans" cxnId="{160E74BE-B079-421F-BC68-64EBA6F1B466}">
      <dgm:prSet/>
      <dgm:spPr/>
      <dgm:t>
        <a:bodyPr/>
        <a:lstStyle/>
        <a:p>
          <a:endParaRPr lang="en-US"/>
        </a:p>
      </dgm:t>
    </dgm:pt>
    <dgm:pt modelId="{68E4E7FE-1F8B-4FD7-8CAE-9114049BC6AA}">
      <dgm:prSet phldrT="[Text]"/>
      <dgm:spPr/>
    </dgm:pt>
    <dgm:pt modelId="{3CDA5A49-B7B3-4107-8BA7-69CB235D5957}" type="parTrans" cxnId="{D0500F54-0B94-46BC-8735-DDA6B9889880}">
      <dgm:prSet/>
      <dgm:spPr/>
      <dgm:t>
        <a:bodyPr/>
        <a:lstStyle/>
        <a:p>
          <a:endParaRPr lang="en-US"/>
        </a:p>
      </dgm:t>
    </dgm:pt>
    <dgm:pt modelId="{BB7E40F7-D3CD-48D7-8C3F-420CFD17D8DF}" type="sibTrans" cxnId="{D0500F54-0B94-46BC-8735-DDA6B9889880}">
      <dgm:prSet/>
      <dgm:spPr/>
      <dgm:t>
        <a:bodyPr/>
        <a:lstStyle/>
        <a:p>
          <a:endParaRPr lang="en-US"/>
        </a:p>
      </dgm:t>
    </dgm:pt>
    <dgm:pt modelId="{177EB7B5-3F95-45A9-82B9-DA1C98AD3D40}">
      <dgm:prSet phldrT="[Text]"/>
      <dgm:spPr/>
    </dgm:pt>
    <dgm:pt modelId="{BF27AE7F-34D8-4BCF-AB9A-619ACECB409E}" type="parTrans" cxnId="{3075712B-5789-4577-9D64-46F21AB497C3}">
      <dgm:prSet/>
      <dgm:spPr/>
      <dgm:t>
        <a:bodyPr/>
        <a:lstStyle/>
        <a:p>
          <a:endParaRPr lang="en-US"/>
        </a:p>
      </dgm:t>
    </dgm:pt>
    <dgm:pt modelId="{58207B03-F078-4549-B835-E1985CFDAA88}" type="sibTrans" cxnId="{3075712B-5789-4577-9D64-46F21AB497C3}">
      <dgm:prSet/>
      <dgm:spPr/>
      <dgm:t>
        <a:bodyPr/>
        <a:lstStyle/>
        <a:p>
          <a:endParaRPr lang="en-US"/>
        </a:p>
      </dgm:t>
    </dgm:pt>
    <dgm:pt modelId="{E1E00447-6B37-4C8F-B7CD-3DA7529B6FD6}">
      <dgm:prSet phldrT="[Text]" custLinFactNeighborX="0" custLinFactNeighborY="1464"/>
      <dgm:spPr/>
    </dgm:pt>
    <dgm:pt modelId="{7E12520C-C67C-46A3-BE00-D33A02F5CDCE}" type="parTrans" cxnId="{195774B3-9CB1-42F4-AA2A-341310E88F42}">
      <dgm:prSet/>
      <dgm:spPr/>
      <dgm:t>
        <a:bodyPr/>
        <a:lstStyle/>
        <a:p>
          <a:endParaRPr lang="en-US"/>
        </a:p>
      </dgm:t>
    </dgm:pt>
    <dgm:pt modelId="{6D18677F-76A7-44C1-9A13-4A682E95FEE7}" type="sibTrans" cxnId="{195774B3-9CB1-42F4-AA2A-341310E88F42}">
      <dgm:prSet/>
      <dgm:spPr/>
      <dgm:t>
        <a:bodyPr/>
        <a:lstStyle/>
        <a:p>
          <a:endParaRPr lang="en-US"/>
        </a:p>
      </dgm:t>
    </dgm:pt>
    <dgm:pt modelId="{E66E915C-1141-46FC-A51A-5D29DD925137}">
      <dgm:prSet phldrT="[Text]" custLinFactNeighborX="0" custLinFactNeighborY="1464"/>
      <dgm:spPr/>
    </dgm:pt>
    <dgm:pt modelId="{F767EE51-C1AF-4233-AAB0-37E7D6CC7379}" type="parTrans" cxnId="{D4F86996-A448-48F8-B254-A41B9CF7DB34}">
      <dgm:prSet/>
      <dgm:spPr/>
      <dgm:t>
        <a:bodyPr/>
        <a:lstStyle/>
        <a:p>
          <a:endParaRPr lang="en-US"/>
        </a:p>
      </dgm:t>
    </dgm:pt>
    <dgm:pt modelId="{C7293785-EA5D-4FAA-A816-77376463A9AC}" type="sibTrans" cxnId="{D4F86996-A448-48F8-B254-A41B9CF7DB34}">
      <dgm:prSet/>
      <dgm:spPr/>
      <dgm:t>
        <a:bodyPr/>
        <a:lstStyle/>
        <a:p>
          <a:endParaRPr lang="en-US"/>
        </a:p>
      </dgm:t>
    </dgm:pt>
    <dgm:pt modelId="{E4895839-D145-45C5-85C6-E50072F753E9}">
      <dgm:prSet phldrT="[Text]" custLinFactNeighborX="0" custLinFactNeighborY="1464"/>
      <dgm:spPr/>
    </dgm:pt>
    <dgm:pt modelId="{1C4E148B-A878-4061-AC9E-9861BD7C40A7}" type="parTrans" cxnId="{5F5AF4DB-F28A-4761-83B6-D6F335B75023}">
      <dgm:prSet/>
      <dgm:spPr/>
      <dgm:t>
        <a:bodyPr/>
        <a:lstStyle/>
        <a:p>
          <a:endParaRPr lang="en-US"/>
        </a:p>
      </dgm:t>
    </dgm:pt>
    <dgm:pt modelId="{48353F6E-93BF-4BF0-9FE0-FB56032C4501}" type="sibTrans" cxnId="{5F5AF4DB-F28A-4761-83B6-D6F335B75023}">
      <dgm:prSet/>
      <dgm:spPr/>
      <dgm:t>
        <a:bodyPr/>
        <a:lstStyle/>
        <a:p>
          <a:endParaRPr lang="en-US"/>
        </a:p>
      </dgm:t>
    </dgm:pt>
    <dgm:pt modelId="{6C7A1FFC-5531-4475-9569-1C2C655A33C9}" type="pres">
      <dgm:prSet presAssocID="{E7102A0E-B32A-4330-B84F-20DC404DD8AF}" presName="outerComposite" presStyleCnt="0">
        <dgm:presLayoutVars>
          <dgm:chMax val="5"/>
          <dgm:dir/>
          <dgm:resizeHandles val="exact"/>
        </dgm:presLayoutVars>
      </dgm:prSet>
      <dgm:spPr/>
    </dgm:pt>
    <dgm:pt modelId="{57581DB3-C0ED-400F-903F-4DA3E037902E}" type="pres">
      <dgm:prSet presAssocID="{E7102A0E-B32A-4330-B84F-20DC404DD8AF}" presName="dummyMaxCanvas" presStyleCnt="0">
        <dgm:presLayoutVars/>
      </dgm:prSet>
      <dgm:spPr/>
    </dgm:pt>
    <dgm:pt modelId="{29C1BCC0-F629-4E52-B830-556C01495DFE}" type="pres">
      <dgm:prSet presAssocID="{E7102A0E-B32A-4330-B84F-20DC404DD8AF}" presName="FiveNodes_1" presStyleLbl="node1" presStyleIdx="0" presStyleCnt="5">
        <dgm:presLayoutVars>
          <dgm:bulletEnabled val="1"/>
        </dgm:presLayoutVars>
      </dgm:prSet>
      <dgm:spPr/>
    </dgm:pt>
    <dgm:pt modelId="{136B15DF-1DCE-4B89-8548-E8D020C0F05D}" type="pres">
      <dgm:prSet presAssocID="{E7102A0E-B32A-4330-B84F-20DC404DD8AF}" presName="FiveNodes_2" presStyleLbl="node1" presStyleIdx="1" presStyleCnt="5">
        <dgm:presLayoutVars>
          <dgm:bulletEnabled val="1"/>
        </dgm:presLayoutVars>
      </dgm:prSet>
      <dgm:spPr/>
    </dgm:pt>
    <dgm:pt modelId="{4EA82A1D-4626-493A-9BA9-8C0FF7950E0F}" type="pres">
      <dgm:prSet presAssocID="{E7102A0E-B32A-4330-B84F-20DC404DD8AF}" presName="FiveNodes_3" presStyleLbl="node1" presStyleIdx="2" presStyleCnt="5">
        <dgm:presLayoutVars>
          <dgm:bulletEnabled val="1"/>
        </dgm:presLayoutVars>
      </dgm:prSet>
      <dgm:spPr/>
    </dgm:pt>
    <dgm:pt modelId="{F441B5FB-7FE3-4486-9A3D-E2DA6B0B94DA}" type="pres">
      <dgm:prSet presAssocID="{E7102A0E-B32A-4330-B84F-20DC404DD8AF}" presName="FiveNodes_4" presStyleLbl="node1" presStyleIdx="3" presStyleCnt="5">
        <dgm:presLayoutVars>
          <dgm:bulletEnabled val="1"/>
        </dgm:presLayoutVars>
      </dgm:prSet>
      <dgm:spPr/>
    </dgm:pt>
    <dgm:pt modelId="{8BB302AF-CE4B-4CBA-A33F-B112F95EB237}" type="pres">
      <dgm:prSet presAssocID="{E7102A0E-B32A-4330-B84F-20DC404DD8AF}" presName="FiveNodes_5" presStyleLbl="node1" presStyleIdx="4" presStyleCnt="5" custLinFactNeighborX="0" custLinFactNeighborY="1464">
        <dgm:presLayoutVars>
          <dgm:bulletEnabled val="1"/>
        </dgm:presLayoutVars>
      </dgm:prSet>
      <dgm:spPr/>
    </dgm:pt>
    <dgm:pt modelId="{2EA403C9-0D15-41E2-A24F-5D15878C7FA1}" type="pres">
      <dgm:prSet presAssocID="{E7102A0E-B32A-4330-B84F-20DC404DD8AF}" presName="FiveConn_1-2" presStyleLbl="fgAccFollowNode1" presStyleIdx="0" presStyleCnt="4">
        <dgm:presLayoutVars>
          <dgm:bulletEnabled val="1"/>
        </dgm:presLayoutVars>
      </dgm:prSet>
      <dgm:spPr/>
    </dgm:pt>
    <dgm:pt modelId="{6DBD6D6E-852C-4381-98AA-70F386BE8267}" type="pres">
      <dgm:prSet presAssocID="{E7102A0E-B32A-4330-B84F-20DC404DD8AF}" presName="FiveConn_2-3" presStyleLbl="fgAccFollowNode1" presStyleIdx="1" presStyleCnt="4">
        <dgm:presLayoutVars>
          <dgm:bulletEnabled val="1"/>
        </dgm:presLayoutVars>
      </dgm:prSet>
      <dgm:spPr/>
    </dgm:pt>
    <dgm:pt modelId="{7DE1AE59-186F-4958-82A8-77A23BEBE537}" type="pres">
      <dgm:prSet presAssocID="{E7102A0E-B32A-4330-B84F-20DC404DD8AF}" presName="FiveConn_3-4" presStyleLbl="fgAccFollowNode1" presStyleIdx="2" presStyleCnt="4">
        <dgm:presLayoutVars>
          <dgm:bulletEnabled val="1"/>
        </dgm:presLayoutVars>
      </dgm:prSet>
      <dgm:spPr/>
    </dgm:pt>
    <dgm:pt modelId="{25F33045-115E-487B-BE78-E6984253A520}" type="pres">
      <dgm:prSet presAssocID="{E7102A0E-B32A-4330-B84F-20DC404DD8AF}" presName="FiveConn_4-5" presStyleLbl="fgAccFollowNode1" presStyleIdx="3" presStyleCnt="4" custLinFactNeighborX="-8936" custLinFactNeighborY="1557">
        <dgm:presLayoutVars>
          <dgm:bulletEnabled val="1"/>
        </dgm:presLayoutVars>
      </dgm:prSet>
      <dgm:spPr/>
    </dgm:pt>
    <dgm:pt modelId="{A4B11CB6-861E-4104-B8AD-89A4B503B06C}" type="pres">
      <dgm:prSet presAssocID="{E7102A0E-B32A-4330-B84F-20DC404DD8AF}" presName="FiveNodes_1_text" presStyleLbl="node1" presStyleIdx="4" presStyleCnt="5">
        <dgm:presLayoutVars>
          <dgm:bulletEnabled val="1"/>
        </dgm:presLayoutVars>
      </dgm:prSet>
      <dgm:spPr/>
    </dgm:pt>
    <dgm:pt modelId="{C9093E1E-FF3D-4CBB-8906-9987F40579C5}" type="pres">
      <dgm:prSet presAssocID="{E7102A0E-B32A-4330-B84F-20DC404DD8AF}" presName="FiveNodes_2_text" presStyleLbl="node1" presStyleIdx="4" presStyleCnt="5">
        <dgm:presLayoutVars>
          <dgm:bulletEnabled val="1"/>
        </dgm:presLayoutVars>
      </dgm:prSet>
      <dgm:spPr/>
    </dgm:pt>
    <dgm:pt modelId="{FFBE752F-9A5D-4DB0-AE37-306914CBF767}" type="pres">
      <dgm:prSet presAssocID="{E7102A0E-B32A-4330-B84F-20DC404DD8AF}" presName="FiveNodes_3_text" presStyleLbl="node1" presStyleIdx="4" presStyleCnt="5">
        <dgm:presLayoutVars>
          <dgm:bulletEnabled val="1"/>
        </dgm:presLayoutVars>
      </dgm:prSet>
      <dgm:spPr/>
    </dgm:pt>
    <dgm:pt modelId="{010D5E6A-4B95-41C9-BA09-39B450ED0FE4}" type="pres">
      <dgm:prSet presAssocID="{E7102A0E-B32A-4330-B84F-20DC404DD8AF}" presName="FiveNodes_4_text" presStyleLbl="node1" presStyleIdx="4" presStyleCnt="5">
        <dgm:presLayoutVars>
          <dgm:bulletEnabled val="1"/>
        </dgm:presLayoutVars>
      </dgm:prSet>
      <dgm:spPr/>
    </dgm:pt>
    <dgm:pt modelId="{68691B8F-3948-40A1-A7C7-1F2D52C3E1EC}" type="pres">
      <dgm:prSet presAssocID="{E7102A0E-B32A-4330-B84F-20DC404DD8A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C882714-7394-435D-B04B-B93EFF4B0690}" type="presOf" srcId="{0C4AF779-E292-4072-86C5-23226ED768C6}" destId="{7DE1AE59-186F-4958-82A8-77A23BEBE537}" srcOrd="0" destOrd="0" presId="urn:microsoft.com/office/officeart/2005/8/layout/vProcess5"/>
    <dgm:cxn modelId="{8C498E1B-D407-42B4-B048-5F82311934B2}" srcId="{E7102A0E-B32A-4330-B84F-20DC404DD8AF}" destId="{5E38BAAB-C2C7-4529-82D7-F5EFFA1A5EF5}" srcOrd="2" destOrd="0" parTransId="{5FEB32D4-8C53-4686-9FDE-1A669F620B51}" sibTransId="{0C4AF779-E292-4072-86C5-23226ED768C6}"/>
    <dgm:cxn modelId="{FD1E2127-7A1C-4821-84EB-893FCCA31DBF}" type="presOf" srcId="{9C0B91EC-FA60-400C-A846-599BFE873C4B}" destId="{136B15DF-1DCE-4B89-8548-E8D020C0F05D}" srcOrd="0" destOrd="0" presId="urn:microsoft.com/office/officeart/2005/8/layout/vProcess5"/>
    <dgm:cxn modelId="{B4D92229-796D-4DC1-B0E2-872BAAB1FC62}" type="presOf" srcId="{E7102A0E-B32A-4330-B84F-20DC404DD8AF}" destId="{6C7A1FFC-5531-4475-9569-1C2C655A33C9}" srcOrd="0" destOrd="0" presId="urn:microsoft.com/office/officeart/2005/8/layout/vProcess5"/>
    <dgm:cxn modelId="{3075712B-5789-4577-9D64-46F21AB497C3}" srcId="{E7102A0E-B32A-4330-B84F-20DC404DD8AF}" destId="{177EB7B5-3F95-45A9-82B9-DA1C98AD3D40}" srcOrd="14" destOrd="0" parTransId="{BF27AE7F-34D8-4BCF-AB9A-619ACECB409E}" sibTransId="{58207B03-F078-4549-B835-E1985CFDAA88}"/>
    <dgm:cxn modelId="{7D3E152D-E130-4C00-8767-B965FA3F1158}" type="presOf" srcId="{875EB9B8-D556-4AB9-AD14-FD4B6D11B028}" destId="{F441B5FB-7FE3-4486-9A3D-E2DA6B0B94DA}" srcOrd="0" destOrd="0" presId="urn:microsoft.com/office/officeart/2005/8/layout/vProcess5"/>
    <dgm:cxn modelId="{525D8E33-ABFD-4AB8-B2B1-04FBBAC6E01B}" type="presOf" srcId="{69E7B921-A33D-462E-8CB1-FA8DD4F9BDD9}" destId="{A4B11CB6-861E-4104-B8AD-89A4B503B06C}" srcOrd="1" destOrd="0" presId="urn:microsoft.com/office/officeart/2005/8/layout/vProcess5"/>
    <dgm:cxn modelId="{F0293439-DDB8-4EE3-81D1-2E3AA0C410C5}" srcId="{E7102A0E-B32A-4330-B84F-20DC404DD8AF}" destId="{9C0B91EC-FA60-400C-A846-599BFE873C4B}" srcOrd="1" destOrd="0" parTransId="{835612B2-D846-45C2-AEE0-293CF23B5F2F}" sibTransId="{E469A0F9-BE4D-4A9E-BC0D-BB933F341610}"/>
    <dgm:cxn modelId="{C640E45C-B76A-4D86-9FB5-1C74C54CBB91}" srcId="{E7102A0E-B32A-4330-B84F-20DC404DD8AF}" destId="{D0929D68-917B-42E8-84E8-A673BB0E5F2C}" srcOrd="7" destOrd="0" parTransId="{7D087E64-ECE7-45CC-883C-5D9C13B50E17}" sibTransId="{32CCAAD5-B2D3-40CC-BDBC-8FA30B7AC669}"/>
    <dgm:cxn modelId="{C7EFEE6C-0D5A-48EF-ACA8-2E64E28EBAD1}" srcId="{E7102A0E-B32A-4330-B84F-20DC404DD8AF}" destId="{2CF34A43-C60B-456A-85A1-BBB49403C9AA}" srcOrd="19" destOrd="0" parTransId="{FE3CF95B-199E-4B70-A70A-912EF5CFEB19}" sibTransId="{0C66F127-AB7E-4691-AAF5-8F05DD62FA08}"/>
    <dgm:cxn modelId="{0FEF7B6F-462A-4BBD-BFB0-18DE08638364}" type="presOf" srcId="{5E38BAAB-C2C7-4529-82D7-F5EFFA1A5EF5}" destId="{FFBE752F-9A5D-4DB0-AE37-306914CBF767}" srcOrd="1" destOrd="0" presId="urn:microsoft.com/office/officeart/2005/8/layout/vProcess5"/>
    <dgm:cxn modelId="{BF7BEB71-9F86-4EDA-9C6E-11F6FCBEE349}" type="presOf" srcId="{9C0B91EC-FA60-400C-A846-599BFE873C4B}" destId="{C9093E1E-FF3D-4CBB-8906-9987F40579C5}" srcOrd="1" destOrd="0" presId="urn:microsoft.com/office/officeart/2005/8/layout/vProcess5"/>
    <dgm:cxn modelId="{965F2253-8459-4B99-8E07-9CB8455C38ED}" type="presOf" srcId="{E14BD5A5-6597-4138-9BC7-4D1D859FBC64}" destId="{25F33045-115E-487B-BE78-E6984253A520}" srcOrd="0" destOrd="0" presId="urn:microsoft.com/office/officeart/2005/8/layout/vProcess5"/>
    <dgm:cxn modelId="{D0500F54-0B94-46BC-8735-DDA6B9889880}" srcId="{E7102A0E-B32A-4330-B84F-20DC404DD8AF}" destId="{68E4E7FE-1F8B-4FD7-8CAE-9114049BC6AA}" srcOrd="13" destOrd="0" parTransId="{3CDA5A49-B7B3-4107-8BA7-69CB235D5957}" sibTransId="{BB7E40F7-D3CD-48D7-8C3F-420CFD17D8DF}"/>
    <dgm:cxn modelId="{C53F6277-2185-4138-8830-9E48D4C87430}" srcId="{E7102A0E-B32A-4330-B84F-20DC404DD8AF}" destId="{07BCC3E9-10F1-4CA4-8550-1C66002474C6}" srcOrd="5" destOrd="0" parTransId="{36D24AA7-0053-408D-8ED6-502C88227379}" sibTransId="{8CB288D8-B8AD-45F2-B543-A31AB0AE6E93}"/>
    <dgm:cxn modelId="{9A78C479-E487-4112-9E87-4CB8F522B8FA}" type="presOf" srcId="{F38A3FB9-1256-4E10-801D-710CA47972BF}" destId="{2EA403C9-0D15-41E2-A24F-5D15878C7FA1}" srcOrd="0" destOrd="0" presId="urn:microsoft.com/office/officeart/2005/8/layout/vProcess5"/>
    <dgm:cxn modelId="{43BD737D-6597-458D-A8F9-878A2C457FB3}" type="presOf" srcId="{875EB9B8-D556-4AB9-AD14-FD4B6D11B028}" destId="{010D5E6A-4B95-41C9-BA09-39B450ED0FE4}" srcOrd="1" destOrd="0" presId="urn:microsoft.com/office/officeart/2005/8/layout/vProcess5"/>
    <dgm:cxn modelId="{B0E52983-21F8-4434-A627-420E965BF26E}" srcId="{E7102A0E-B32A-4330-B84F-20DC404DD8AF}" destId="{875EB9B8-D556-4AB9-AD14-FD4B6D11B028}" srcOrd="3" destOrd="0" parTransId="{AEFA165A-C0F3-4768-9D3E-7CB2492D3C19}" sibTransId="{E14BD5A5-6597-4138-9BC7-4D1D859FBC64}"/>
    <dgm:cxn modelId="{A8E76292-540C-43D4-82FC-26978C2B0503}" srcId="{E7102A0E-B32A-4330-B84F-20DC404DD8AF}" destId="{E9DEA633-E579-47A3-A8F0-575BA9F4F97B}" srcOrd="8" destOrd="0" parTransId="{AECB3C73-03DF-4962-B425-1D2009963830}" sibTransId="{39CFBA8A-CF58-4B63-969B-F07718FF848B}"/>
    <dgm:cxn modelId="{64CA6695-E309-40EE-AD90-7CF25CFF95D1}" srcId="{E7102A0E-B32A-4330-B84F-20DC404DD8AF}" destId="{BFDE8B22-2A17-4755-B001-E1AD99B47935}" srcOrd="10" destOrd="0" parTransId="{D2878BD9-F555-47A3-9693-19B121DE7625}" sibTransId="{48AB9ADF-E4BB-4192-959A-6C64BE1518BA}"/>
    <dgm:cxn modelId="{D4F86996-A448-48F8-B254-A41B9CF7DB34}" srcId="{E7102A0E-B32A-4330-B84F-20DC404DD8AF}" destId="{E66E915C-1141-46FC-A51A-5D29DD925137}" srcOrd="16" destOrd="0" parTransId="{F767EE51-C1AF-4233-AAB0-37E7D6CC7379}" sibTransId="{C7293785-EA5D-4FAA-A816-77376463A9AC}"/>
    <dgm:cxn modelId="{7F59D69A-BEE7-4C9D-B78C-458A19ABFA10}" srcId="{E7102A0E-B32A-4330-B84F-20DC404DD8AF}" destId="{2FC1F89C-96B5-438D-91EE-9283AEF3B03E}" srcOrd="6" destOrd="0" parTransId="{DE835B5C-2887-43CC-974F-2A89D9018E5D}" sibTransId="{0A7BB46A-8222-46FB-BF9A-45EA7B7DC32E}"/>
    <dgm:cxn modelId="{8CB6F59F-D4AA-443E-9DFD-8BE982D5780E}" srcId="{E7102A0E-B32A-4330-B84F-20DC404DD8AF}" destId="{D984CA3C-ED22-475E-9C96-26ECB5DED1B1}" srcOrd="18" destOrd="0" parTransId="{5D63CFF0-43EE-4A48-B478-A6CCF06BAAE1}" sibTransId="{FC89A65C-B565-4CF2-B1FE-273E5390C147}"/>
    <dgm:cxn modelId="{5E0D13A3-5B5F-4213-9261-BDFAEB9FB33C}" type="presOf" srcId="{9D0ACD6C-D9E4-413C-9C0C-DF2E5B4C8784}" destId="{8BB302AF-CE4B-4CBA-A33F-B112F95EB237}" srcOrd="0" destOrd="0" presId="urn:microsoft.com/office/officeart/2005/8/layout/vProcess5"/>
    <dgm:cxn modelId="{195774B3-9CB1-42F4-AA2A-341310E88F42}" srcId="{E7102A0E-B32A-4330-B84F-20DC404DD8AF}" destId="{E1E00447-6B37-4C8F-B7CD-3DA7529B6FD6}" srcOrd="15" destOrd="0" parTransId="{7E12520C-C67C-46A3-BE00-D33A02F5CDCE}" sibTransId="{6D18677F-76A7-44C1-9A13-4A682E95FEE7}"/>
    <dgm:cxn modelId="{D95AA8BC-A35C-41C2-A007-E275D544DA66}" type="presOf" srcId="{E469A0F9-BE4D-4A9E-BC0D-BB933F341610}" destId="{6DBD6D6E-852C-4381-98AA-70F386BE8267}" srcOrd="0" destOrd="0" presId="urn:microsoft.com/office/officeart/2005/8/layout/vProcess5"/>
    <dgm:cxn modelId="{160E74BE-B079-421F-BC68-64EBA6F1B466}" srcId="{E7102A0E-B32A-4330-B84F-20DC404DD8AF}" destId="{959955AC-AC84-42F9-B968-DA2A9FEC4EE3}" srcOrd="12" destOrd="0" parTransId="{96C35276-20B2-4C47-81E3-EF9E61A0BB55}" sibTransId="{FBF9ADF0-2F8F-48F9-B704-60372D3B93EF}"/>
    <dgm:cxn modelId="{C98BBCBF-FD30-402C-917A-474CABDB1A51}" srcId="{E7102A0E-B32A-4330-B84F-20DC404DD8AF}" destId="{9D0ACD6C-D9E4-413C-9C0C-DF2E5B4C8784}" srcOrd="4" destOrd="0" parTransId="{629868FC-AF41-432C-8CBF-C9D2071E19BD}" sibTransId="{7A4829AF-1FA8-4B44-A6DF-0CAD5B9AB9D2}"/>
    <dgm:cxn modelId="{683759C1-1C9F-4ACF-89DF-7A3081AB97F5}" srcId="{E7102A0E-B32A-4330-B84F-20DC404DD8AF}" destId="{81DBCA4E-CE79-4C26-8437-F6CAF27C8E56}" srcOrd="11" destOrd="0" parTransId="{B1472BB3-3744-494F-954B-FCDCC0C50966}" sibTransId="{794B113D-5CBC-4CF6-B371-A20C8E676C2F}"/>
    <dgm:cxn modelId="{C121ACC1-3368-4893-A8F8-D391BAB171A5}" type="presOf" srcId="{69E7B921-A33D-462E-8CB1-FA8DD4F9BDD9}" destId="{29C1BCC0-F629-4E52-B830-556C01495DFE}" srcOrd="0" destOrd="0" presId="urn:microsoft.com/office/officeart/2005/8/layout/vProcess5"/>
    <dgm:cxn modelId="{E60130C5-1D74-4D76-9474-38892677B118}" srcId="{E7102A0E-B32A-4330-B84F-20DC404DD8AF}" destId="{D45B6163-3524-4423-A0AA-FCFDEE5AA1E1}" srcOrd="9" destOrd="0" parTransId="{4C20156D-36B1-47E0-A917-C72AC98E59C9}" sibTransId="{E7BF9B17-EA5C-49BE-80F7-092BA5AFA967}"/>
    <dgm:cxn modelId="{F38DF1C9-502A-47E6-8180-4A115FEAB87A}" type="presOf" srcId="{9D0ACD6C-D9E4-413C-9C0C-DF2E5B4C8784}" destId="{68691B8F-3948-40A1-A7C7-1F2D52C3E1EC}" srcOrd="1" destOrd="0" presId="urn:microsoft.com/office/officeart/2005/8/layout/vProcess5"/>
    <dgm:cxn modelId="{5F5AF4DB-F28A-4761-83B6-D6F335B75023}" srcId="{E7102A0E-B32A-4330-B84F-20DC404DD8AF}" destId="{E4895839-D145-45C5-85C6-E50072F753E9}" srcOrd="17" destOrd="0" parTransId="{1C4E148B-A878-4061-AC9E-9861BD7C40A7}" sibTransId="{48353F6E-93BF-4BF0-9FE0-FB56032C4501}"/>
    <dgm:cxn modelId="{2E683EE4-FD5F-4C5A-A179-178582E9E0BA}" srcId="{E7102A0E-B32A-4330-B84F-20DC404DD8AF}" destId="{69E7B921-A33D-462E-8CB1-FA8DD4F9BDD9}" srcOrd="0" destOrd="0" parTransId="{A864268D-3B66-407E-91C2-7BBE5DD1CF1B}" sibTransId="{F38A3FB9-1256-4E10-801D-710CA47972BF}"/>
    <dgm:cxn modelId="{DDFC1DEC-1DCE-43DA-9D3F-D4B1D2C5AAE3}" type="presOf" srcId="{5E38BAAB-C2C7-4529-82D7-F5EFFA1A5EF5}" destId="{4EA82A1D-4626-493A-9BA9-8C0FF7950E0F}" srcOrd="0" destOrd="0" presId="urn:microsoft.com/office/officeart/2005/8/layout/vProcess5"/>
    <dgm:cxn modelId="{4F3CB90B-77A2-44F1-9490-9C69D61BB32D}" type="presParOf" srcId="{6C7A1FFC-5531-4475-9569-1C2C655A33C9}" destId="{57581DB3-C0ED-400F-903F-4DA3E037902E}" srcOrd="0" destOrd="0" presId="urn:microsoft.com/office/officeart/2005/8/layout/vProcess5"/>
    <dgm:cxn modelId="{472B5E3E-636B-433D-A2ED-3209AEBF2F5A}" type="presParOf" srcId="{6C7A1FFC-5531-4475-9569-1C2C655A33C9}" destId="{29C1BCC0-F629-4E52-B830-556C01495DFE}" srcOrd="1" destOrd="0" presId="urn:microsoft.com/office/officeart/2005/8/layout/vProcess5"/>
    <dgm:cxn modelId="{42425FEA-7544-46C3-912E-665B435CACC4}" type="presParOf" srcId="{6C7A1FFC-5531-4475-9569-1C2C655A33C9}" destId="{136B15DF-1DCE-4B89-8548-E8D020C0F05D}" srcOrd="2" destOrd="0" presId="urn:microsoft.com/office/officeart/2005/8/layout/vProcess5"/>
    <dgm:cxn modelId="{12326430-4743-4260-8A78-0E0E7BDA1E91}" type="presParOf" srcId="{6C7A1FFC-5531-4475-9569-1C2C655A33C9}" destId="{4EA82A1D-4626-493A-9BA9-8C0FF7950E0F}" srcOrd="3" destOrd="0" presId="urn:microsoft.com/office/officeart/2005/8/layout/vProcess5"/>
    <dgm:cxn modelId="{7775135F-2DB6-433D-911F-FEC1144B4063}" type="presParOf" srcId="{6C7A1FFC-5531-4475-9569-1C2C655A33C9}" destId="{F441B5FB-7FE3-4486-9A3D-E2DA6B0B94DA}" srcOrd="4" destOrd="0" presId="urn:microsoft.com/office/officeart/2005/8/layout/vProcess5"/>
    <dgm:cxn modelId="{2DD99D05-D717-4726-908D-7457FDCD581B}" type="presParOf" srcId="{6C7A1FFC-5531-4475-9569-1C2C655A33C9}" destId="{8BB302AF-CE4B-4CBA-A33F-B112F95EB237}" srcOrd="5" destOrd="0" presId="urn:microsoft.com/office/officeart/2005/8/layout/vProcess5"/>
    <dgm:cxn modelId="{ADC52C6B-23D5-4720-A831-F2C5962FF800}" type="presParOf" srcId="{6C7A1FFC-5531-4475-9569-1C2C655A33C9}" destId="{2EA403C9-0D15-41E2-A24F-5D15878C7FA1}" srcOrd="6" destOrd="0" presId="urn:microsoft.com/office/officeart/2005/8/layout/vProcess5"/>
    <dgm:cxn modelId="{9C021487-D9E9-4AF0-A885-7B8EE95E0B61}" type="presParOf" srcId="{6C7A1FFC-5531-4475-9569-1C2C655A33C9}" destId="{6DBD6D6E-852C-4381-98AA-70F386BE8267}" srcOrd="7" destOrd="0" presId="urn:microsoft.com/office/officeart/2005/8/layout/vProcess5"/>
    <dgm:cxn modelId="{3C8580BE-E73D-47D3-A11B-5E1E227AC269}" type="presParOf" srcId="{6C7A1FFC-5531-4475-9569-1C2C655A33C9}" destId="{7DE1AE59-186F-4958-82A8-77A23BEBE537}" srcOrd="8" destOrd="0" presId="urn:microsoft.com/office/officeart/2005/8/layout/vProcess5"/>
    <dgm:cxn modelId="{1FFBC902-1354-4323-868A-DF677D927C5D}" type="presParOf" srcId="{6C7A1FFC-5531-4475-9569-1C2C655A33C9}" destId="{25F33045-115E-487B-BE78-E6984253A520}" srcOrd="9" destOrd="0" presId="urn:microsoft.com/office/officeart/2005/8/layout/vProcess5"/>
    <dgm:cxn modelId="{C94C1EC6-D5D7-413F-8C00-3BABC3E58259}" type="presParOf" srcId="{6C7A1FFC-5531-4475-9569-1C2C655A33C9}" destId="{A4B11CB6-861E-4104-B8AD-89A4B503B06C}" srcOrd="10" destOrd="0" presId="urn:microsoft.com/office/officeart/2005/8/layout/vProcess5"/>
    <dgm:cxn modelId="{EC751EBF-E4CC-4575-A54A-3893819F1863}" type="presParOf" srcId="{6C7A1FFC-5531-4475-9569-1C2C655A33C9}" destId="{C9093E1E-FF3D-4CBB-8906-9987F40579C5}" srcOrd="11" destOrd="0" presId="urn:microsoft.com/office/officeart/2005/8/layout/vProcess5"/>
    <dgm:cxn modelId="{A6EA555B-7E8C-4C95-BC19-84152245099B}" type="presParOf" srcId="{6C7A1FFC-5531-4475-9569-1C2C655A33C9}" destId="{FFBE752F-9A5D-4DB0-AE37-306914CBF767}" srcOrd="12" destOrd="0" presId="urn:microsoft.com/office/officeart/2005/8/layout/vProcess5"/>
    <dgm:cxn modelId="{486CD5CF-BB3C-4115-A105-6F63B9850BB7}" type="presParOf" srcId="{6C7A1FFC-5531-4475-9569-1C2C655A33C9}" destId="{010D5E6A-4B95-41C9-BA09-39B450ED0FE4}" srcOrd="13" destOrd="0" presId="urn:microsoft.com/office/officeart/2005/8/layout/vProcess5"/>
    <dgm:cxn modelId="{F4CE0328-9B6C-4F53-A56B-52F29C854573}" type="presParOf" srcId="{6C7A1FFC-5531-4475-9569-1C2C655A33C9}" destId="{68691B8F-3948-40A1-A7C7-1F2D52C3E1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102A0E-B32A-4330-B84F-20DC404DD8A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E7B921-A33D-462E-8CB1-FA8DD4F9BDD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6. Results</a:t>
          </a:r>
          <a:endParaRPr lang="en-US" i="1" dirty="0">
            <a:latin typeface="Palatino Linotype" panose="02040502050505030304" pitchFamily="18" charset="0"/>
          </a:endParaRPr>
        </a:p>
      </dgm:t>
    </dgm:pt>
    <dgm:pt modelId="{A864268D-3B66-407E-91C2-7BBE5DD1CF1B}" type="parTrans" cxnId="{2E683EE4-FD5F-4C5A-A179-178582E9E0BA}">
      <dgm:prSet/>
      <dgm:spPr/>
      <dgm:t>
        <a:bodyPr/>
        <a:lstStyle/>
        <a:p>
          <a:endParaRPr lang="en-US"/>
        </a:p>
      </dgm:t>
    </dgm:pt>
    <dgm:pt modelId="{F38A3FB9-1256-4E10-801D-710CA47972BF}" type="sibTrans" cxnId="{2E683EE4-FD5F-4C5A-A179-178582E9E0BA}">
      <dgm:prSet/>
      <dgm:spPr/>
      <dgm:t>
        <a:bodyPr/>
        <a:lstStyle/>
        <a:p>
          <a:endParaRPr lang="en-US"/>
        </a:p>
      </dgm:t>
    </dgm:pt>
    <dgm:pt modelId="{9C0B91EC-FA60-400C-A846-599BFE873C4B}">
      <dgm:prSet phldrT="[Text]"/>
      <dgm:spPr>
        <a:solidFill>
          <a:srgbClr val="03C99A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7. Species-Specific Diagnostic Tool Proposal</a:t>
          </a:r>
        </a:p>
      </dgm:t>
    </dgm:pt>
    <dgm:pt modelId="{835612B2-D846-45C2-AEE0-293CF23B5F2F}" type="parTrans" cxnId="{F0293439-DDB8-4EE3-81D1-2E3AA0C410C5}">
      <dgm:prSet/>
      <dgm:spPr/>
      <dgm:t>
        <a:bodyPr/>
        <a:lstStyle/>
        <a:p>
          <a:endParaRPr lang="en-US"/>
        </a:p>
      </dgm:t>
    </dgm:pt>
    <dgm:pt modelId="{E469A0F9-BE4D-4A9E-BC0D-BB933F341610}" type="sibTrans" cxnId="{F0293439-DDB8-4EE3-81D1-2E3AA0C410C5}">
      <dgm:prSet/>
      <dgm:spPr/>
      <dgm:t>
        <a:bodyPr/>
        <a:lstStyle/>
        <a:p>
          <a:endParaRPr lang="en-US"/>
        </a:p>
      </dgm:t>
    </dgm:pt>
    <dgm:pt modelId="{9D0ACD6C-D9E4-413C-9C0C-DF2E5B4C8784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10. References &amp; Appendix</a:t>
          </a:r>
        </a:p>
      </dgm:t>
    </dgm:pt>
    <dgm:pt modelId="{629868FC-AF41-432C-8CBF-C9D2071E19BD}" type="parTrans" cxnId="{C98BBCBF-FD30-402C-917A-474CABDB1A51}">
      <dgm:prSet/>
      <dgm:spPr/>
      <dgm:t>
        <a:bodyPr/>
        <a:lstStyle/>
        <a:p>
          <a:endParaRPr lang="en-US"/>
        </a:p>
      </dgm:t>
    </dgm:pt>
    <dgm:pt modelId="{7A4829AF-1FA8-4B44-A6DF-0CAD5B9AB9D2}" type="sibTrans" cxnId="{C98BBCBF-FD30-402C-917A-474CABDB1A51}">
      <dgm:prSet/>
      <dgm:spPr/>
      <dgm:t>
        <a:bodyPr/>
        <a:lstStyle/>
        <a:p>
          <a:endParaRPr lang="en-US"/>
        </a:p>
      </dgm:t>
    </dgm:pt>
    <dgm:pt modelId="{07BCC3E9-10F1-4CA4-8550-1C66002474C6}">
      <dgm:prSet phldrT="[Text]"/>
      <dgm:spPr/>
    </dgm:pt>
    <dgm:pt modelId="{36D24AA7-0053-408D-8ED6-502C88227379}" type="parTrans" cxnId="{C53F6277-2185-4138-8830-9E48D4C87430}">
      <dgm:prSet/>
      <dgm:spPr/>
      <dgm:t>
        <a:bodyPr/>
        <a:lstStyle/>
        <a:p>
          <a:endParaRPr lang="en-US"/>
        </a:p>
      </dgm:t>
    </dgm:pt>
    <dgm:pt modelId="{8CB288D8-B8AD-45F2-B543-A31AB0AE6E93}" type="sibTrans" cxnId="{C53F6277-2185-4138-8830-9E48D4C87430}">
      <dgm:prSet/>
      <dgm:spPr/>
      <dgm:t>
        <a:bodyPr/>
        <a:lstStyle/>
        <a:p>
          <a:endParaRPr lang="en-US"/>
        </a:p>
      </dgm:t>
    </dgm:pt>
    <dgm:pt modelId="{2FC1F89C-96B5-438D-91EE-9283AEF3B03E}">
      <dgm:prSet phldrT="[Text]"/>
      <dgm:spPr/>
    </dgm:pt>
    <dgm:pt modelId="{DE835B5C-2887-43CC-974F-2A89D9018E5D}" type="parTrans" cxnId="{7F59D69A-BEE7-4C9D-B78C-458A19ABFA10}">
      <dgm:prSet/>
      <dgm:spPr/>
      <dgm:t>
        <a:bodyPr/>
        <a:lstStyle/>
        <a:p>
          <a:endParaRPr lang="en-US"/>
        </a:p>
      </dgm:t>
    </dgm:pt>
    <dgm:pt modelId="{0A7BB46A-8222-46FB-BF9A-45EA7B7DC32E}" type="sibTrans" cxnId="{7F59D69A-BEE7-4C9D-B78C-458A19ABFA10}">
      <dgm:prSet/>
      <dgm:spPr/>
      <dgm:t>
        <a:bodyPr/>
        <a:lstStyle/>
        <a:p>
          <a:endParaRPr lang="en-US"/>
        </a:p>
      </dgm:t>
    </dgm:pt>
    <dgm:pt modelId="{2CF34A43-C60B-456A-85A1-BBB49403C9AA}">
      <dgm:prSet phldrT="[Text]" custLinFactNeighborX="0" custLinFactNeighborY="1464"/>
      <dgm:spPr/>
    </dgm:pt>
    <dgm:pt modelId="{FE3CF95B-199E-4B70-A70A-912EF5CFEB19}" type="parTrans" cxnId="{C7EFEE6C-0D5A-48EF-ACA8-2E64E28EBAD1}">
      <dgm:prSet/>
      <dgm:spPr/>
      <dgm:t>
        <a:bodyPr/>
        <a:lstStyle/>
        <a:p>
          <a:endParaRPr lang="en-US"/>
        </a:p>
      </dgm:t>
    </dgm:pt>
    <dgm:pt modelId="{0C66F127-AB7E-4691-AAF5-8F05DD62FA08}" type="sibTrans" cxnId="{C7EFEE6C-0D5A-48EF-ACA8-2E64E28EBAD1}">
      <dgm:prSet/>
      <dgm:spPr/>
      <dgm:t>
        <a:bodyPr/>
        <a:lstStyle/>
        <a:p>
          <a:endParaRPr lang="en-US"/>
        </a:p>
      </dgm:t>
    </dgm:pt>
    <dgm:pt modelId="{D984CA3C-ED22-475E-9C96-26ECB5DED1B1}">
      <dgm:prSet phldrT="[Text]" custLinFactNeighborX="0" custLinFactNeighborY="1464"/>
      <dgm:spPr/>
    </dgm:pt>
    <dgm:pt modelId="{5D63CFF0-43EE-4A48-B478-A6CCF06BAAE1}" type="parTrans" cxnId="{8CB6F59F-D4AA-443E-9DFD-8BE982D5780E}">
      <dgm:prSet/>
      <dgm:spPr/>
      <dgm:t>
        <a:bodyPr/>
        <a:lstStyle/>
        <a:p>
          <a:endParaRPr lang="en-US"/>
        </a:p>
      </dgm:t>
    </dgm:pt>
    <dgm:pt modelId="{FC89A65C-B565-4CF2-B1FE-273E5390C147}" type="sibTrans" cxnId="{8CB6F59F-D4AA-443E-9DFD-8BE982D5780E}">
      <dgm:prSet/>
      <dgm:spPr/>
      <dgm:t>
        <a:bodyPr/>
        <a:lstStyle/>
        <a:p>
          <a:endParaRPr lang="en-US"/>
        </a:p>
      </dgm:t>
    </dgm:pt>
    <dgm:pt modelId="{D0929D68-917B-42E8-84E8-A673BB0E5F2C}">
      <dgm:prSet phldrT="[Text]" custLinFactNeighborX="0" custLinFactNeighborY="1464"/>
      <dgm:spPr/>
    </dgm:pt>
    <dgm:pt modelId="{7D087E64-ECE7-45CC-883C-5D9C13B50E17}" type="parTrans" cxnId="{C640E45C-B76A-4D86-9FB5-1C74C54CBB91}">
      <dgm:prSet/>
      <dgm:spPr/>
      <dgm:t>
        <a:bodyPr/>
        <a:lstStyle/>
        <a:p>
          <a:endParaRPr lang="en-US"/>
        </a:p>
      </dgm:t>
    </dgm:pt>
    <dgm:pt modelId="{32CCAAD5-B2D3-40CC-BDBC-8FA30B7AC669}" type="sibTrans" cxnId="{C640E45C-B76A-4D86-9FB5-1C74C54CBB91}">
      <dgm:prSet/>
      <dgm:spPr/>
      <dgm:t>
        <a:bodyPr/>
        <a:lstStyle/>
        <a:p>
          <a:endParaRPr lang="en-US"/>
        </a:p>
      </dgm:t>
    </dgm:pt>
    <dgm:pt modelId="{5E38BAAB-C2C7-4529-82D7-F5EFFA1A5EF5}">
      <dgm:prSet phldrT="[Text]"/>
      <dgm:spPr>
        <a:solidFill>
          <a:srgbClr val="00FFCC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8. Further Considerations</a:t>
          </a:r>
        </a:p>
      </dgm:t>
    </dgm:pt>
    <dgm:pt modelId="{5FEB32D4-8C53-4686-9FDE-1A669F620B51}" type="parTrans" cxnId="{8C498E1B-D407-42B4-B048-5F82311934B2}">
      <dgm:prSet/>
      <dgm:spPr/>
      <dgm:t>
        <a:bodyPr/>
        <a:lstStyle/>
        <a:p>
          <a:endParaRPr lang="en-US"/>
        </a:p>
      </dgm:t>
    </dgm:pt>
    <dgm:pt modelId="{0C4AF779-E292-4072-86C5-23226ED768C6}" type="sibTrans" cxnId="{8C498E1B-D407-42B4-B048-5F82311934B2}">
      <dgm:prSet/>
      <dgm:spPr/>
      <dgm:t>
        <a:bodyPr/>
        <a:lstStyle/>
        <a:p>
          <a:endParaRPr lang="en-US"/>
        </a:p>
      </dgm:t>
    </dgm:pt>
    <dgm:pt modelId="{875EB9B8-D556-4AB9-AD14-FD4B6D11B028}">
      <dgm:prSet phldrT="[Text]"/>
      <dgm:spPr>
        <a:solidFill>
          <a:srgbClr val="00FFFF"/>
        </a:solidFill>
      </dgm:spPr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9. Conclusion</a:t>
          </a:r>
        </a:p>
      </dgm:t>
    </dgm:pt>
    <dgm:pt modelId="{AEFA165A-C0F3-4768-9D3E-7CB2492D3C19}" type="parTrans" cxnId="{B0E52983-21F8-4434-A627-420E965BF26E}">
      <dgm:prSet/>
      <dgm:spPr/>
      <dgm:t>
        <a:bodyPr/>
        <a:lstStyle/>
        <a:p>
          <a:endParaRPr lang="en-US"/>
        </a:p>
      </dgm:t>
    </dgm:pt>
    <dgm:pt modelId="{E14BD5A5-6597-4138-9BC7-4D1D859FBC64}" type="sibTrans" cxnId="{B0E52983-21F8-4434-A627-420E965BF26E}">
      <dgm:prSet/>
      <dgm:spPr/>
      <dgm:t>
        <a:bodyPr/>
        <a:lstStyle/>
        <a:p>
          <a:endParaRPr lang="en-US"/>
        </a:p>
      </dgm:t>
    </dgm:pt>
    <dgm:pt modelId="{E9DEA633-E579-47A3-A8F0-575BA9F4F97B}">
      <dgm:prSet phldrT="[Text]"/>
      <dgm:spPr/>
    </dgm:pt>
    <dgm:pt modelId="{AECB3C73-03DF-4962-B425-1D2009963830}" type="parTrans" cxnId="{A8E76292-540C-43D4-82FC-26978C2B0503}">
      <dgm:prSet/>
      <dgm:spPr/>
      <dgm:t>
        <a:bodyPr/>
        <a:lstStyle/>
        <a:p>
          <a:endParaRPr lang="en-US"/>
        </a:p>
      </dgm:t>
    </dgm:pt>
    <dgm:pt modelId="{39CFBA8A-CF58-4B63-969B-F07718FF848B}" type="sibTrans" cxnId="{A8E76292-540C-43D4-82FC-26978C2B0503}">
      <dgm:prSet/>
      <dgm:spPr/>
      <dgm:t>
        <a:bodyPr/>
        <a:lstStyle/>
        <a:p>
          <a:endParaRPr lang="en-US"/>
        </a:p>
      </dgm:t>
    </dgm:pt>
    <dgm:pt modelId="{D45B6163-3524-4423-A0AA-FCFDEE5AA1E1}">
      <dgm:prSet phldrT="[Text]"/>
      <dgm:spPr/>
    </dgm:pt>
    <dgm:pt modelId="{4C20156D-36B1-47E0-A917-C72AC98E59C9}" type="parTrans" cxnId="{E60130C5-1D74-4D76-9474-38892677B118}">
      <dgm:prSet/>
      <dgm:spPr/>
      <dgm:t>
        <a:bodyPr/>
        <a:lstStyle/>
        <a:p>
          <a:endParaRPr lang="en-US"/>
        </a:p>
      </dgm:t>
    </dgm:pt>
    <dgm:pt modelId="{E7BF9B17-EA5C-49BE-80F7-092BA5AFA967}" type="sibTrans" cxnId="{E60130C5-1D74-4D76-9474-38892677B118}">
      <dgm:prSet/>
      <dgm:spPr/>
      <dgm:t>
        <a:bodyPr/>
        <a:lstStyle/>
        <a:p>
          <a:endParaRPr lang="en-US"/>
        </a:p>
      </dgm:t>
    </dgm:pt>
    <dgm:pt modelId="{BFDE8B22-2A17-4755-B001-E1AD99B47935}">
      <dgm:prSet phldrT="[Text]"/>
      <dgm:spPr/>
    </dgm:pt>
    <dgm:pt modelId="{D2878BD9-F555-47A3-9693-19B121DE7625}" type="parTrans" cxnId="{64CA6695-E309-40EE-AD90-7CF25CFF95D1}">
      <dgm:prSet/>
      <dgm:spPr/>
      <dgm:t>
        <a:bodyPr/>
        <a:lstStyle/>
        <a:p>
          <a:endParaRPr lang="en-US"/>
        </a:p>
      </dgm:t>
    </dgm:pt>
    <dgm:pt modelId="{48AB9ADF-E4BB-4192-959A-6C64BE1518BA}" type="sibTrans" cxnId="{64CA6695-E309-40EE-AD90-7CF25CFF95D1}">
      <dgm:prSet/>
      <dgm:spPr/>
      <dgm:t>
        <a:bodyPr/>
        <a:lstStyle/>
        <a:p>
          <a:endParaRPr lang="en-US"/>
        </a:p>
      </dgm:t>
    </dgm:pt>
    <dgm:pt modelId="{81DBCA4E-CE79-4C26-8437-F6CAF27C8E56}">
      <dgm:prSet phldrT="[Text]"/>
      <dgm:spPr/>
    </dgm:pt>
    <dgm:pt modelId="{B1472BB3-3744-494F-954B-FCDCC0C50966}" type="parTrans" cxnId="{683759C1-1C9F-4ACF-89DF-7A3081AB97F5}">
      <dgm:prSet/>
      <dgm:spPr/>
      <dgm:t>
        <a:bodyPr/>
        <a:lstStyle/>
        <a:p>
          <a:endParaRPr lang="en-US"/>
        </a:p>
      </dgm:t>
    </dgm:pt>
    <dgm:pt modelId="{794B113D-5CBC-4CF6-B371-A20C8E676C2F}" type="sibTrans" cxnId="{683759C1-1C9F-4ACF-89DF-7A3081AB97F5}">
      <dgm:prSet custLinFactNeighborX="-8936" custLinFactNeighborY="1557"/>
      <dgm:spPr/>
      <dgm:t>
        <a:bodyPr/>
        <a:lstStyle/>
        <a:p>
          <a:endParaRPr lang="en-US"/>
        </a:p>
      </dgm:t>
    </dgm:pt>
    <dgm:pt modelId="{959955AC-AC84-42F9-B968-DA2A9FEC4EE3}">
      <dgm:prSet phldrT="[Text]" custLinFactNeighborX="0" custLinFactNeighborY="1464"/>
      <dgm:spPr/>
    </dgm:pt>
    <dgm:pt modelId="{96C35276-20B2-4C47-81E3-EF9E61A0BB55}" type="parTrans" cxnId="{160E74BE-B079-421F-BC68-64EBA6F1B466}">
      <dgm:prSet/>
      <dgm:spPr/>
      <dgm:t>
        <a:bodyPr/>
        <a:lstStyle/>
        <a:p>
          <a:endParaRPr lang="en-US"/>
        </a:p>
      </dgm:t>
    </dgm:pt>
    <dgm:pt modelId="{FBF9ADF0-2F8F-48F9-B704-60372D3B93EF}" type="sibTrans" cxnId="{160E74BE-B079-421F-BC68-64EBA6F1B466}">
      <dgm:prSet/>
      <dgm:spPr/>
      <dgm:t>
        <a:bodyPr/>
        <a:lstStyle/>
        <a:p>
          <a:endParaRPr lang="en-US"/>
        </a:p>
      </dgm:t>
    </dgm:pt>
    <dgm:pt modelId="{68E4E7FE-1F8B-4FD7-8CAE-9114049BC6AA}">
      <dgm:prSet phldrT="[Text]"/>
      <dgm:spPr/>
    </dgm:pt>
    <dgm:pt modelId="{3CDA5A49-B7B3-4107-8BA7-69CB235D5957}" type="parTrans" cxnId="{D0500F54-0B94-46BC-8735-DDA6B9889880}">
      <dgm:prSet/>
      <dgm:spPr/>
      <dgm:t>
        <a:bodyPr/>
        <a:lstStyle/>
        <a:p>
          <a:endParaRPr lang="en-US"/>
        </a:p>
      </dgm:t>
    </dgm:pt>
    <dgm:pt modelId="{BB7E40F7-D3CD-48D7-8C3F-420CFD17D8DF}" type="sibTrans" cxnId="{D0500F54-0B94-46BC-8735-DDA6B9889880}">
      <dgm:prSet/>
      <dgm:spPr/>
      <dgm:t>
        <a:bodyPr/>
        <a:lstStyle/>
        <a:p>
          <a:endParaRPr lang="en-US"/>
        </a:p>
      </dgm:t>
    </dgm:pt>
    <dgm:pt modelId="{177EB7B5-3F95-45A9-82B9-DA1C98AD3D40}">
      <dgm:prSet phldrT="[Text]"/>
      <dgm:spPr/>
    </dgm:pt>
    <dgm:pt modelId="{BF27AE7F-34D8-4BCF-AB9A-619ACECB409E}" type="parTrans" cxnId="{3075712B-5789-4577-9D64-46F21AB497C3}">
      <dgm:prSet/>
      <dgm:spPr/>
      <dgm:t>
        <a:bodyPr/>
        <a:lstStyle/>
        <a:p>
          <a:endParaRPr lang="en-US"/>
        </a:p>
      </dgm:t>
    </dgm:pt>
    <dgm:pt modelId="{58207B03-F078-4549-B835-E1985CFDAA88}" type="sibTrans" cxnId="{3075712B-5789-4577-9D64-46F21AB497C3}">
      <dgm:prSet/>
      <dgm:spPr/>
      <dgm:t>
        <a:bodyPr/>
        <a:lstStyle/>
        <a:p>
          <a:endParaRPr lang="en-US"/>
        </a:p>
      </dgm:t>
    </dgm:pt>
    <dgm:pt modelId="{E1E00447-6B37-4C8F-B7CD-3DA7529B6FD6}">
      <dgm:prSet phldrT="[Text]" custLinFactNeighborX="0" custLinFactNeighborY="1464"/>
      <dgm:spPr/>
    </dgm:pt>
    <dgm:pt modelId="{7E12520C-C67C-46A3-BE00-D33A02F5CDCE}" type="parTrans" cxnId="{195774B3-9CB1-42F4-AA2A-341310E88F42}">
      <dgm:prSet/>
      <dgm:spPr/>
      <dgm:t>
        <a:bodyPr/>
        <a:lstStyle/>
        <a:p>
          <a:endParaRPr lang="en-US"/>
        </a:p>
      </dgm:t>
    </dgm:pt>
    <dgm:pt modelId="{6D18677F-76A7-44C1-9A13-4A682E95FEE7}" type="sibTrans" cxnId="{195774B3-9CB1-42F4-AA2A-341310E88F42}">
      <dgm:prSet/>
      <dgm:spPr/>
      <dgm:t>
        <a:bodyPr/>
        <a:lstStyle/>
        <a:p>
          <a:endParaRPr lang="en-US"/>
        </a:p>
      </dgm:t>
    </dgm:pt>
    <dgm:pt modelId="{E66E915C-1141-46FC-A51A-5D29DD925137}">
      <dgm:prSet phldrT="[Text]" custLinFactNeighborX="0" custLinFactNeighborY="1464"/>
      <dgm:spPr/>
    </dgm:pt>
    <dgm:pt modelId="{F767EE51-C1AF-4233-AAB0-37E7D6CC7379}" type="parTrans" cxnId="{D4F86996-A448-48F8-B254-A41B9CF7DB34}">
      <dgm:prSet/>
      <dgm:spPr/>
      <dgm:t>
        <a:bodyPr/>
        <a:lstStyle/>
        <a:p>
          <a:endParaRPr lang="en-US"/>
        </a:p>
      </dgm:t>
    </dgm:pt>
    <dgm:pt modelId="{C7293785-EA5D-4FAA-A816-77376463A9AC}" type="sibTrans" cxnId="{D4F86996-A448-48F8-B254-A41B9CF7DB34}">
      <dgm:prSet/>
      <dgm:spPr/>
      <dgm:t>
        <a:bodyPr/>
        <a:lstStyle/>
        <a:p>
          <a:endParaRPr lang="en-US"/>
        </a:p>
      </dgm:t>
    </dgm:pt>
    <dgm:pt modelId="{E4895839-D145-45C5-85C6-E50072F753E9}">
      <dgm:prSet phldrT="[Text]" custLinFactNeighborX="0" custLinFactNeighborY="1464"/>
      <dgm:spPr/>
    </dgm:pt>
    <dgm:pt modelId="{1C4E148B-A878-4061-AC9E-9861BD7C40A7}" type="parTrans" cxnId="{5F5AF4DB-F28A-4761-83B6-D6F335B75023}">
      <dgm:prSet/>
      <dgm:spPr/>
      <dgm:t>
        <a:bodyPr/>
        <a:lstStyle/>
        <a:p>
          <a:endParaRPr lang="en-US"/>
        </a:p>
      </dgm:t>
    </dgm:pt>
    <dgm:pt modelId="{48353F6E-93BF-4BF0-9FE0-FB56032C4501}" type="sibTrans" cxnId="{5F5AF4DB-F28A-4761-83B6-D6F335B75023}">
      <dgm:prSet/>
      <dgm:spPr/>
      <dgm:t>
        <a:bodyPr/>
        <a:lstStyle/>
        <a:p>
          <a:endParaRPr lang="en-US"/>
        </a:p>
      </dgm:t>
    </dgm:pt>
    <dgm:pt modelId="{6C7A1FFC-5531-4475-9569-1C2C655A33C9}" type="pres">
      <dgm:prSet presAssocID="{E7102A0E-B32A-4330-B84F-20DC404DD8AF}" presName="outerComposite" presStyleCnt="0">
        <dgm:presLayoutVars>
          <dgm:chMax val="5"/>
          <dgm:dir/>
          <dgm:resizeHandles val="exact"/>
        </dgm:presLayoutVars>
      </dgm:prSet>
      <dgm:spPr/>
    </dgm:pt>
    <dgm:pt modelId="{57581DB3-C0ED-400F-903F-4DA3E037902E}" type="pres">
      <dgm:prSet presAssocID="{E7102A0E-B32A-4330-B84F-20DC404DD8AF}" presName="dummyMaxCanvas" presStyleCnt="0">
        <dgm:presLayoutVars/>
      </dgm:prSet>
      <dgm:spPr/>
    </dgm:pt>
    <dgm:pt modelId="{29C1BCC0-F629-4E52-B830-556C01495DFE}" type="pres">
      <dgm:prSet presAssocID="{E7102A0E-B32A-4330-B84F-20DC404DD8AF}" presName="FiveNodes_1" presStyleLbl="node1" presStyleIdx="0" presStyleCnt="5">
        <dgm:presLayoutVars>
          <dgm:bulletEnabled val="1"/>
        </dgm:presLayoutVars>
      </dgm:prSet>
      <dgm:spPr/>
    </dgm:pt>
    <dgm:pt modelId="{136B15DF-1DCE-4B89-8548-E8D020C0F05D}" type="pres">
      <dgm:prSet presAssocID="{E7102A0E-B32A-4330-B84F-20DC404DD8AF}" presName="FiveNodes_2" presStyleLbl="node1" presStyleIdx="1" presStyleCnt="5">
        <dgm:presLayoutVars>
          <dgm:bulletEnabled val="1"/>
        </dgm:presLayoutVars>
      </dgm:prSet>
      <dgm:spPr/>
    </dgm:pt>
    <dgm:pt modelId="{4EA82A1D-4626-493A-9BA9-8C0FF7950E0F}" type="pres">
      <dgm:prSet presAssocID="{E7102A0E-B32A-4330-B84F-20DC404DD8AF}" presName="FiveNodes_3" presStyleLbl="node1" presStyleIdx="2" presStyleCnt="5">
        <dgm:presLayoutVars>
          <dgm:bulletEnabled val="1"/>
        </dgm:presLayoutVars>
      </dgm:prSet>
      <dgm:spPr/>
    </dgm:pt>
    <dgm:pt modelId="{F441B5FB-7FE3-4486-9A3D-E2DA6B0B94DA}" type="pres">
      <dgm:prSet presAssocID="{E7102A0E-B32A-4330-B84F-20DC404DD8AF}" presName="FiveNodes_4" presStyleLbl="node1" presStyleIdx="3" presStyleCnt="5">
        <dgm:presLayoutVars>
          <dgm:bulletEnabled val="1"/>
        </dgm:presLayoutVars>
      </dgm:prSet>
      <dgm:spPr/>
    </dgm:pt>
    <dgm:pt modelId="{8BB302AF-CE4B-4CBA-A33F-B112F95EB237}" type="pres">
      <dgm:prSet presAssocID="{E7102A0E-B32A-4330-B84F-20DC404DD8AF}" presName="FiveNodes_5" presStyleLbl="node1" presStyleIdx="4" presStyleCnt="5" custLinFactNeighborX="0" custLinFactNeighborY="1464">
        <dgm:presLayoutVars>
          <dgm:bulletEnabled val="1"/>
        </dgm:presLayoutVars>
      </dgm:prSet>
      <dgm:spPr/>
    </dgm:pt>
    <dgm:pt modelId="{2EA403C9-0D15-41E2-A24F-5D15878C7FA1}" type="pres">
      <dgm:prSet presAssocID="{E7102A0E-B32A-4330-B84F-20DC404DD8AF}" presName="FiveConn_1-2" presStyleLbl="fgAccFollowNode1" presStyleIdx="0" presStyleCnt="4">
        <dgm:presLayoutVars>
          <dgm:bulletEnabled val="1"/>
        </dgm:presLayoutVars>
      </dgm:prSet>
      <dgm:spPr/>
    </dgm:pt>
    <dgm:pt modelId="{6DBD6D6E-852C-4381-98AA-70F386BE8267}" type="pres">
      <dgm:prSet presAssocID="{E7102A0E-B32A-4330-B84F-20DC404DD8AF}" presName="FiveConn_2-3" presStyleLbl="fgAccFollowNode1" presStyleIdx="1" presStyleCnt="4">
        <dgm:presLayoutVars>
          <dgm:bulletEnabled val="1"/>
        </dgm:presLayoutVars>
      </dgm:prSet>
      <dgm:spPr/>
    </dgm:pt>
    <dgm:pt modelId="{7DE1AE59-186F-4958-82A8-77A23BEBE537}" type="pres">
      <dgm:prSet presAssocID="{E7102A0E-B32A-4330-B84F-20DC404DD8AF}" presName="FiveConn_3-4" presStyleLbl="fgAccFollowNode1" presStyleIdx="2" presStyleCnt="4">
        <dgm:presLayoutVars>
          <dgm:bulletEnabled val="1"/>
        </dgm:presLayoutVars>
      </dgm:prSet>
      <dgm:spPr/>
    </dgm:pt>
    <dgm:pt modelId="{25F33045-115E-487B-BE78-E6984253A520}" type="pres">
      <dgm:prSet presAssocID="{E7102A0E-B32A-4330-B84F-20DC404DD8AF}" presName="FiveConn_4-5" presStyleLbl="fgAccFollowNode1" presStyleIdx="3" presStyleCnt="4" custLinFactNeighborX="-8936" custLinFactNeighborY="1557">
        <dgm:presLayoutVars>
          <dgm:bulletEnabled val="1"/>
        </dgm:presLayoutVars>
      </dgm:prSet>
      <dgm:spPr/>
    </dgm:pt>
    <dgm:pt modelId="{A4B11CB6-861E-4104-B8AD-89A4B503B06C}" type="pres">
      <dgm:prSet presAssocID="{E7102A0E-B32A-4330-B84F-20DC404DD8AF}" presName="FiveNodes_1_text" presStyleLbl="node1" presStyleIdx="4" presStyleCnt="5">
        <dgm:presLayoutVars>
          <dgm:bulletEnabled val="1"/>
        </dgm:presLayoutVars>
      </dgm:prSet>
      <dgm:spPr/>
    </dgm:pt>
    <dgm:pt modelId="{C9093E1E-FF3D-4CBB-8906-9987F40579C5}" type="pres">
      <dgm:prSet presAssocID="{E7102A0E-B32A-4330-B84F-20DC404DD8AF}" presName="FiveNodes_2_text" presStyleLbl="node1" presStyleIdx="4" presStyleCnt="5">
        <dgm:presLayoutVars>
          <dgm:bulletEnabled val="1"/>
        </dgm:presLayoutVars>
      </dgm:prSet>
      <dgm:spPr/>
    </dgm:pt>
    <dgm:pt modelId="{FFBE752F-9A5D-4DB0-AE37-306914CBF767}" type="pres">
      <dgm:prSet presAssocID="{E7102A0E-B32A-4330-B84F-20DC404DD8AF}" presName="FiveNodes_3_text" presStyleLbl="node1" presStyleIdx="4" presStyleCnt="5">
        <dgm:presLayoutVars>
          <dgm:bulletEnabled val="1"/>
        </dgm:presLayoutVars>
      </dgm:prSet>
      <dgm:spPr/>
    </dgm:pt>
    <dgm:pt modelId="{010D5E6A-4B95-41C9-BA09-39B450ED0FE4}" type="pres">
      <dgm:prSet presAssocID="{E7102A0E-B32A-4330-B84F-20DC404DD8AF}" presName="FiveNodes_4_text" presStyleLbl="node1" presStyleIdx="4" presStyleCnt="5">
        <dgm:presLayoutVars>
          <dgm:bulletEnabled val="1"/>
        </dgm:presLayoutVars>
      </dgm:prSet>
      <dgm:spPr/>
    </dgm:pt>
    <dgm:pt modelId="{68691B8F-3948-40A1-A7C7-1F2D52C3E1EC}" type="pres">
      <dgm:prSet presAssocID="{E7102A0E-B32A-4330-B84F-20DC404DD8A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C882714-7394-435D-B04B-B93EFF4B0690}" type="presOf" srcId="{0C4AF779-E292-4072-86C5-23226ED768C6}" destId="{7DE1AE59-186F-4958-82A8-77A23BEBE537}" srcOrd="0" destOrd="0" presId="urn:microsoft.com/office/officeart/2005/8/layout/vProcess5"/>
    <dgm:cxn modelId="{8C498E1B-D407-42B4-B048-5F82311934B2}" srcId="{E7102A0E-B32A-4330-B84F-20DC404DD8AF}" destId="{5E38BAAB-C2C7-4529-82D7-F5EFFA1A5EF5}" srcOrd="2" destOrd="0" parTransId="{5FEB32D4-8C53-4686-9FDE-1A669F620B51}" sibTransId="{0C4AF779-E292-4072-86C5-23226ED768C6}"/>
    <dgm:cxn modelId="{FD1E2127-7A1C-4821-84EB-893FCCA31DBF}" type="presOf" srcId="{9C0B91EC-FA60-400C-A846-599BFE873C4B}" destId="{136B15DF-1DCE-4B89-8548-E8D020C0F05D}" srcOrd="0" destOrd="0" presId="urn:microsoft.com/office/officeart/2005/8/layout/vProcess5"/>
    <dgm:cxn modelId="{B4D92229-796D-4DC1-B0E2-872BAAB1FC62}" type="presOf" srcId="{E7102A0E-B32A-4330-B84F-20DC404DD8AF}" destId="{6C7A1FFC-5531-4475-9569-1C2C655A33C9}" srcOrd="0" destOrd="0" presId="urn:microsoft.com/office/officeart/2005/8/layout/vProcess5"/>
    <dgm:cxn modelId="{3075712B-5789-4577-9D64-46F21AB497C3}" srcId="{E7102A0E-B32A-4330-B84F-20DC404DD8AF}" destId="{177EB7B5-3F95-45A9-82B9-DA1C98AD3D40}" srcOrd="14" destOrd="0" parTransId="{BF27AE7F-34D8-4BCF-AB9A-619ACECB409E}" sibTransId="{58207B03-F078-4549-B835-E1985CFDAA88}"/>
    <dgm:cxn modelId="{7D3E152D-E130-4C00-8767-B965FA3F1158}" type="presOf" srcId="{875EB9B8-D556-4AB9-AD14-FD4B6D11B028}" destId="{F441B5FB-7FE3-4486-9A3D-E2DA6B0B94DA}" srcOrd="0" destOrd="0" presId="urn:microsoft.com/office/officeart/2005/8/layout/vProcess5"/>
    <dgm:cxn modelId="{525D8E33-ABFD-4AB8-B2B1-04FBBAC6E01B}" type="presOf" srcId="{69E7B921-A33D-462E-8CB1-FA8DD4F9BDD9}" destId="{A4B11CB6-861E-4104-B8AD-89A4B503B06C}" srcOrd="1" destOrd="0" presId="urn:microsoft.com/office/officeart/2005/8/layout/vProcess5"/>
    <dgm:cxn modelId="{F0293439-DDB8-4EE3-81D1-2E3AA0C410C5}" srcId="{E7102A0E-B32A-4330-B84F-20DC404DD8AF}" destId="{9C0B91EC-FA60-400C-A846-599BFE873C4B}" srcOrd="1" destOrd="0" parTransId="{835612B2-D846-45C2-AEE0-293CF23B5F2F}" sibTransId="{E469A0F9-BE4D-4A9E-BC0D-BB933F341610}"/>
    <dgm:cxn modelId="{C640E45C-B76A-4D86-9FB5-1C74C54CBB91}" srcId="{E7102A0E-B32A-4330-B84F-20DC404DD8AF}" destId="{D0929D68-917B-42E8-84E8-A673BB0E5F2C}" srcOrd="7" destOrd="0" parTransId="{7D087E64-ECE7-45CC-883C-5D9C13B50E17}" sibTransId="{32CCAAD5-B2D3-40CC-BDBC-8FA30B7AC669}"/>
    <dgm:cxn modelId="{C7EFEE6C-0D5A-48EF-ACA8-2E64E28EBAD1}" srcId="{E7102A0E-B32A-4330-B84F-20DC404DD8AF}" destId="{2CF34A43-C60B-456A-85A1-BBB49403C9AA}" srcOrd="19" destOrd="0" parTransId="{FE3CF95B-199E-4B70-A70A-912EF5CFEB19}" sibTransId="{0C66F127-AB7E-4691-AAF5-8F05DD62FA08}"/>
    <dgm:cxn modelId="{0FEF7B6F-462A-4BBD-BFB0-18DE08638364}" type="presOf" srcId="{5E38BAAB-C2C7-4529-82D7-F5EFFA1A5EF5}" destId="{FFBE752F-9A5D-4DB0-AE37-306914CBF767}" srcOrd="1" destOrd="0" presId="urn:microsoft.com/office/officeart/2005/8/layout/vProcess5"/>
    <dgm:cxn modelId="{BF7BEB71-9F86-4EDA-9C6E-11F6FCBEE349}" type="presOf" srcId="{9C0B91EC-FA60-400C-A846-599BFE873C4B}" destId="{C9093E1E-FF3D-4CBB-8906-9987F40579C5}" srcOrd="1" destOrd="0" presId="urn:microsoft.com/office/officeart/2005/8/layout/vProcess5"/>
    <dgm:cxn modelId="{965F2253-8459-4B99-8E07-9CB8455C38ED}" type="presOf" srcId="{E14BD5A5-6597-4138-9BC7-4D1D859FBC64}" destId="{25F33045-115E-487B-BE78-E6984253A520}" srcOrd="0" destOrd="0" presId="urn:microsoft.com/office/officeart/2005/8/layout/vProcess5"/>
    <dgm:cxn modelId="{D0500F54-0B94-46BC-8735-DDA6B9889880}" srcId="{E7102A0E-B32A-4330-B84F-20DC404DD8AF}" destId="{68E4E7FE-1F8B-4FD7-8CAE-9114049BC6AA}" srcOrd="13" destOrd="0" parTransId="{3CDA5A49-B7B3-4107-8BA7-69CB235D5957}" sibTransId="{BB7E40F7-D3CD-48D7-8C3F-420CFD17D8DF}"/>
    <dgm:cxn modelId="{C53F6277-2185-4138-8830-9E48D4C87430}" srcId="{E7102A0E-B32A-4330-B84F-20DC404DD8AF}" destId="{07BCC3E9-10F1-4CA4-8550-1C66002474C6}" srcOrd="5" destOrd="0" parTransId="{36D24AA7-0053-408D-8ED6-502C88227379}" sibTransId="{8CB288D8-B8AD-45F2-B543-A31AB0AE6E93}"/>
    <dgm:cxn modelId="{9A78C479-E487-4112-9E87-4CB8F522B8FA}" type="presOf" srcId="{F38A3FB9-1256-4E10-801D-710CA47972BF}" destId="{2EA403C9-0D15-41E2-A24F-5D15878C7FA1}" srcOrd="0" destOrd="0" presId="urn:microsoft.com/office/officeart/2005/8/layout/vProcess5"/>
    <dgm:cxn modelId="{43BD737D-6597-458D-A8F9-878A2C457FB3}" type="presOf" srcId="{875EB9B8-D556-4AB9-AD14-FD4B6D11B028}" destId="{010D5E6A-4B95-41C9-BA09-39B450ED0FE4}" srcOrd="1" destOrd="0" presId="urn:microsoft.com/office/officeart/2005/8/layout/vProcess5"/>
    <dgm:cxn modelId="{B0E52983-21F8-4434-A627-420E965BF26E}" srcId="{E7102A0E-B32A-4330-B84F-20DC404DD8AF}" destId="{875EB9B8-D556-4AB9-AD14-FD4B6D11B028}" srcOrd="3" destOrd="0" parTransId="{AEFA165A-C0F3-4768-9D3E-7CB2492D3C19}" sibTransId="{E14BD5A5-6597-4138-9BC7-4D1D859FBC64}"/>
    <dgm:cxn modelId="{A8E76292-540C-43D4-82FC-26978C2B0503}" srcId="{E7102A0E-B32A-4330-B84F-20DC404DD8AF}" destId="{E9DEA633-E579-47A3-A8F0-575BA9F4F97B}" srcOrd="8" destOrd="0" parTransId="{AECB3C73-03DF-4962-B425-1D2009963830}" sibTransId="{39CFBA8A-CF58-4B63-969B-F07718FF848B}"/>
    <dgm:cxn modelId="{64CA6695-E309-40EE-AD90-7CF25CFF95D1}" srcId="{E7102A0E-B32A-4330-B84F-20DC404DD8AF}" destId="{BFDE8B22-2A17-4755-B001-E1AD99B47935}" srcOrd="10" destOrd="0" parTransId="{D2878BD9-F555-47A3-9693-19B121DE7625}" sibTransId="{48AB9ADF-E4BB-4192-959A-6C64BE1518BA}"/>
    <dgm:cxn modelId="{D4F86996-A448-48F8-B254-A41B9CF7DB34}" srcId="{E7102A0E-B32A-4330-B84F-20DC404DD8AF}" destId="{E66E915C-1141-46FC-A51A-5D29DD925137}" srcOrd="16" destOrd="0" parTransId="{F767EE51-C1AF-4233-AAB0-37E7D6CC7379}" sibTransId="{C7293785-EA5D-4FAA-A816-77376463A9AC}"/>
    <dgm:cxn modelId="{7F59D69A-BEE7-4C9D-B78C-458A19ABFA10}" srcId="{E7102A0E-B32A-4330-B84F-20DC404DD8AF}" destId="{2FC1F89C-96B5-438D-91EE-9283AEF3B03E}" srcOrd="6" destOrd="0" parTransId="{DE835B5C-2887-43CC-974F-2A89D9018E5D}" sibTransId="{0A7BB46A-8222-46FB-BF9A-45EA7B7DC32E}"/>
    <dgm:cxn modelId="{8CB6F59F-D4AA-443E-9DFD-8BE982D5780E}" srcId="{E7102A0E-B32A-4330-B84F-20DC404DD8AF}" destId="{D984CA3C-ED22-475E-9C96-26ECB5DED1B1}" srcOrd="18" destOrd="0" parTransId="{5D63CFF0-43EE-4A48-B478-A6CCF06BAAE1}" sibTransId="{FC89A65C-B565-4CF2-B1FE-273E5390C147}"/>
    <dgm:cxn modelId="{5E0D13A3-5B5F-4213-9261-BDFAEB9FB33C}" type="presOf" srcId="{9D0ACD6C-D9E4-413C-9C0C-DF2E5B4C8784}" destId="{8BB302AF-CE4B-4CBA-A33F-B112F95EB237}" srcOrd="0" destOrd="0" presId="urn:microsoft.com/office/officeart/2005/8/layout/vProcess5"/>
    <dgm:cxn modelId="{195774B3-9CB1-42F4-AA2A-341310E88F42}" srcId="{E7102A0E-B32A-4330-B84F-20DC404DD8AF}" destId="{E1E00447-6B37-4C8F-B7CD-3DA7529B6FD6}" srcOrd="15" destOrd="0" parTransId="{7E12520C-C67C-46A3-BE00-D33A02F5CDCE}" sibTransId="{6D18677F-76A7-44C1-9A13-4A682E95FEE7}"/>
    <dgm:cxn modelId="{D95AA8BC-A35C-41C2-A007-E275D544DA66}" type="presOf" srcId="{E469A0F9-BE4D-4A9E-BC0D-BB933F341610}" destId="{6DBD6D6E-852C-4381-98AA-70F386BE8267}" srcOrd="0" destOrd="0" presId="urn:microsoft.com/office/officeart/2005/8/layout/vProcess5"/>
    <dgm:cxn modelId="{160E74BE-B079-421F-BC68-64EBA6F1B466}" srcId="{E7102A0E-B32A-4330-B84F-20DC404DD8AF}" destId="{959955AC-AC84-42F9-B968-DA2A9FEC4EE3}" srcOrd="12" destOrd="0" parTransId="{96C35276-20B2-4C47-81E3-EF9E61A0BB55}" sibTransId="{FBF9ADF0-2F8F-48F9-B704-60372D3B93EF}"/>
    <dgm:cxn modelId="{C98BBCBF-FD30-402C-917A-474CABDB1A51}" srcId="{E7102A0E-B32A-4330-B84F-20DC404DD8AF}" destId="{9D0ACD6C-D9E4-413C-9C0C-DF2E5B4C8784}" srcOrd="4" destOrd="0" parTransId="{629868FC-AF41-432C-8CBF-C9D2071E19BD}" sibTransId="{7A4829AF-1FA8-4B44-A6DF-0CAD5B9AB9D2}"/>
    <dgm:cxn modelId="{683759C1-1C9F-4ACF-89DF-7A3081AB97F5}" srcId="{E7102A0E-B32A-4330-B84F-20DC404DD8AF}" destId="{81DBCA4E-CE79-4C26-8437-F6CAF27C8E56}" srcOrd="11" destOrd="0" parTransId="{B1472BB3-3744-494F-954B-FCDCC0C50966}" sibTransId="{794B113D-5CBC-4CF6-B371-A20C8E676C2F}"/>
    <dgm:cxn modelId="{C121ACC1-3368-4893-A8F8-D391BAB171A5}" type="presOf" srcId="{69E7B921-A33D-462E-8CB1-FA8DD4F9BDD9}" destId="{29C1BCC0-F629-4E52-B830-556C01495DFE}" srcOrd="0" destOrd="0" presId="urn:microsoft.com/office/officeart/2005/8/layout/vProcess5"/>
    <dgm:cxn modelId="{E60130C5-1D74-4D76-9474-38892677B118}" srcId="{E7102A0E-B32A-4330-B84F-20DC404DD8AF}" destId="{D45B6163-3524-4423-A0AA-FCFDEE5AA1E1}" srcOrd="9" destOrd="0" parTransId="{4C20156D-36B1-47E0-A917-C72AC98E59C9}" sibTransId="{E7BF9B17-EA5C-49BE-80F7-092BA5AFA967}"/>
    <dgm:cxn modelId="{F38DF1C9-502A-47E6-8180-4A115FEAB87A}" type="presOf" srcId="{9D0ACD6C-D9E4-413C-9C0C-DF2E5B4C8784}" destId="{68691B8F-3948-40A1-A7C7-1F2D52C3E1EC}" srcOrd="1" destOrd="0" presId="urn:microsoft.com/office/officeart/2005/8/layout/vProcess5"/>
    <dgm:cxn modelId="{5F5AF4DB-F28A-4761-83B6-D6F335B75023}" srcId="{E7102A0E-B32A-4330-B84F-20DC404DD8AF}" destId="{E4895839-D145-45C5-85C6-E50072F753E9}" srcOrd="17" destOrd="0" parTransId="{1C4E148B-A878-4061-AC9E-9861BD7C40A7}" sibTransId="{48353F6E-93BF-4BF0-9FE0-FB56032C4501}"/>
    <dgm:cxn modelId="{2E683EE4-FD5F-4C5A-A179-178582E9E0BA}" srcId="{E7102A0E-B32A-4330-B84F-20DC404DD8AF}" destId="{69E7B921-A33D-462E-8CB1-FA8DD4F9BDD9}" srcOrd="0" destOrd="0" parTransId="{A864268D-3B66-407E-91C2-7BBE5DD1CF1B}" sibTransId="{F38A3FB9-1256-4E10-801D-710CA47972BF}"/>
    <dgm:cxn modelId="{DDFC1DEC-1DCE-43DA-9D3F-D4B1D2C5AAE3}" type="presOf" srcId="{5E38BAAB-C2C7-4529-82D7-F5EFFA1A5EF5}" destId="{4EA82A1D-4626-493A-9BA9-8C0FF7950E0F}" srcOrd="0" destOrd="0" presId="urn:microsoft.com/office/officeart/2005/8/layout/vProcess5"/>
    <dgm:cxn modelId="{4F3CB90B-77A2-44F1-9490-9C69D61BB32D}" type="presParOf" srcId="{6C7A1FFC-5531-4475-9569-1C2C655A33C9}" destId="{57581DB3-C0ED-400F-903F-4DA3E037902E}" srcOrd="0" destOrd="0" presId="urn:microsoft.com/office/officeart/2005/8/layout/vProcess5"/>
    <dgm:cxn modelId="{472B5E3E-636B-433D-A2ED-3209AEBF2F5A}" type="presParOf" srcId="{6C7A1FFC-5531-4475-9569-1C2C655A33C9}" destId="{29C1BCC0-F629-4E52-B830-556C01495DFE}" srcOrd="1" destOrd="0" presId="urn:microsoft.com/office/officeart/2005/8/layout/vProcess5"/>
    <dgm:cxn modelId="{42425FEA-7544-46C3-912E-665B435CACC4}" type="presParOf" srcId="{6C7A1FFC-5531-4475-9569-1C2C655A33C9}" destId="{136B15DF-1DCE-4B89-8548-E8D020C0F05D}" srcOrd="2" destOrd="0" presId="urn:microsoft.com/office/officeart/2005/8/layout/vProcess5"/>
    <dgm:cxn modelId="{12326430-4743-4260-8A78-0E0E7BDA1E91}" type="presParOf" srcId="{6C7A1FFC-5531-4475-9569-1C2C655A33C9}" destId="{4EA82A1D-4626-493A-9BA9-8C0FF7950E0F}" srcOrd="3" destOrd="0" presId="urn:microsoft.com/office/officeart/2005/8/layout/vProcess5"/>
    <dgm:cxn modelId="{7775135F-2DB6-433D-911F-FEC1144B4063}" type="presParOf" srcId="{6C7A1FFC-5531-4475-9569-1C2C655A33C9}" destId="{F441B5FB-7FE3-4486-9A3D-E2DA6B0B94DA}" srcOrd="4" destOrd="0" presId="urn:microsoft.com/office/officeart/2005/8/layout/vProcess5"/>
    <dgm:cxn modelId="{2DD99D05-D717-4726-908D-7457FDCD581B}" type="presParOf" srcId="{6C7A1FFC-5531-4475-9569-1C2C655A33C9}" destId="{8BB302AF-CE4B-4CBA-A33F-B112F95EB237}" srcOrd="5" destOrd="0" presId="urn:microsoft.com/office/officeart/2005/8/layout/vProcess5"/>
    <dgm:cxn modelId="{ADC52C6B-23D5-4720-A831-F2C5962FF800}" type="presParOf" srcId="{6C7A1FFC-5531-4475-9569-1C2C655A33C9}" destId="{2EA403C9-0D15-41E2-A24F-5D15878C7FA1}" srcOrd="6" destOrd="0" presId="urn:microsoft.com/office/officeart/2005/8/layout/vProcess5"/>
    <dgm:cxn modelId="{9C021487-D9E9-4AF0-A885-7B8EE95E0B61}" type="presParOf" srcId="{6C7A1FFC-5531-4475-9569-1C2C655A33C9}" destId="{6DBD6D6E-852C-4381-98AA-70F386BE8267}" srcOrd="7" destOrd="0" presId="urn:microsoft.com/office/officeart/2005/8/layout/vProcess5"/>
    <dgm:cxn modelId="{3C8580BE-E73D-47D3-A11B-5E1E227AC269}" type="presParOf" srcId="{6C7A1FFC-5531-4475-9569-1C2C655A33C9}" destId="{7DE1AE59-186F-4958-82A8-77A23BEBE537}" srcOrd="8" destOrd="0" presId="urn:microsoft.com/office/officeart/2005/8/layout/vProcess5"/>
    <dgm:cxn modelId="{1FFBC902-1354-4323-868A-DF677D927C5D}" type="presParOf" srcId="{6C7A1FFC-5531-4475-9569-1C2C655A33C9}" destId="{25F33045-115E-487B-BE78-E6984253A520}" srcOrd="9" destOrd="0" presId="urn:microsoft.com/office/officeart/2005/8/layout/vProcess5"/>
    <dgm:cxn modelId="{C94C1EC6-D5D7-413F-8C00-3BABC3E58259}" type="presParOf" srcId="{6C7A1FFC-5531-4475-9569-1C2C655A33C9}" destId="{A4B11CB6-861E-4104-B8AD-89A4B503B06C}" srcOrd="10" destOrd="0" presId="urn:microsoft.com/office/officeart/2005/8/layout/vProcess5"/>
    <dgm:cxn modelId="{EC751EBF-E4CC-4575-A54A-3893819F1863}" type="presParOf" srcId="{6C7A1FFC-5531-4475-9569-1C2C655A33C9}" destId="{C9093E1E-FF3D-4CBB-8906-9987F40579C5}" srcOrd="11" destOrd="0" presId="urn:microsoft.com/office/officeart/2005/8/layout/vProcess5"/>
    <dgm:cxn modelId="{A6EA555B-7E8C-4C95-BC19-84152245099B}" type="presParOf" srcId="{6C7A1FFC-5531-4475-9569-1C2C655A33C9}" destId="{FFBE752F-9A5D-4DB0-AE37-306914CBF767}" srcOrd="12" destOrd="0" presId="urn:microsoft.com/office/officeart/2005/8/layout/vProcess5"/>
    <dgm:cxn modelId="{486CD5CF-BB3C-4115-A105-6F63B9850BB7}" type="presParOf" srcId="{6C7A1FFC-5531-4475-9569-1C2C655A33C9}" destId="{010D5E6A-4B95-41C9-BA09-39B450ED0FE4}" srcOrd="13" destOrd="0" presId="urn:microsoft.com/office/officeart/2005/8/layout/vProcess5"/>
    <dgm:cxn modelId="{F4CE0328-9B6C-4F53-A56B-52F29C854573}" type="presParOf" srcId="{6C7A1FFC-5531-4475-9569-1C2C655A33C9}" destId="{68691B8F-3948-40A1-A7C7-1F2D52C3E1E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1BCC0-F629-4E52-B830-556C01495DFE}">
      <dsp:nvSpPr>
        <dsp:cNvPr id="0" name=""/>
        <dsp:cNvSpPr/>
      </dsp:nvSpPr>
      <dsp:spPr>
        <a:xfrm>
          <a:off x="0" y="0"/>
          <a:ext cx="6315175" cy="456237"/>
        </a:xfrm>
        <a:prstGeom prst="roundRect">
          <a:avLst>
            <a:gd name="adj" fmla="val 10000"/>
          </a:avLst>
        </a:prstGeom>
        <a:solidFill>
          <a:srgbClr val="E69A02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1. Introduction &amp; Business Understanding</a:t>
          </a:r>
        </a:p>
      </dsp:txBody>
      <dsp:txXfrm>
        <a:off x="13363" y="13363"/>
        <a:ext cx="5769479" cy="429511"/>
      </dsp:txXfrm>
    </dsp:sp>
    <dsp:sp modelId="{136B15DF-1DCE-4B89-8548-E8D020C0F05D}">
      <dsp:nvSpPr>
        <dsp:cNvPr id="0" name=""/>
        <dsp:cNvSpPr/>
      </dsp:nvSpPr>
      <dsp:spPr>
        <a:xfrm>
          <a:off x="471587" y="519603"/>
          <a:ext cx="6315175" cy="456237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2. Business Problem</a:t>
          </a:r>
        </a:p>
      </dsp:txBody>
      <dsp:txXfrm>
        <a:off x="484950" y="532966"/>
        <a:ext cx="5520307" cy="429511"/>
      </dsp:txXfrm>
    </dsp:sp>
    <dsp:sp modelId="{4EA82A1D-4626-493A-9BA9-8C0FF7950E0F}">
      <dsp:nvSpPr>
        <dsp:cNvPr id="0" name=""/>
        <dsp:cNvSpPr/>
      </dsp:nvSpPr>
      <dsp:spPr>
        <a:xfrm>
          <a:off x="943175" y="1039206"/>
          <a:ext cx="6315175" cy="456237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3. Data Understanding</a:t>
          </a:r>
        </a:p>
      </dsp:txBody>
      <dsp:txXfrm>
        <a:off x="956538" y="1052569"/>
        <a:ext cx="5520307" cy="429511"/>
      </dsp:txXfrm>
    </dsp:sp>
    <dsp:sp modelId="{F441B5FB-7FE3-4486-9A3D-E2DA6B0B94DA}">
      <dsp:nvSpPr>
        <dsp:cNvPr id="0" name=""/>
        <dsp:cNvSpPr/>
      </dsp:nvSpPr>
      <dsp:spPr>
        <a:xfrm>
          <a:off x="1414763" y="1558810"/>
          <a:ext cx="6315175" cy="456237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4. Initial Analysis</a:t>
          </a:r>
        </a:p>
      </dsp:txBody>
      <dsp:txXfrm>
        <a:off x="1428126" y="1572173"/>
        <a:ext cx="5520307" cy="429511"/>
      </dsp:txXfrm>
    </dsp:sp>
    <dsp:sp modelId="{8BB302AF-CE4B-4CBA-A33F-B112F95EB237}">
      <dsp:nvSpPr>
        <dsp:cNvPr id="0" name=""/>
        <dsp:cNvSpPr/>
      </dsp:nvSpPr>
      <dsp:spPr>
        <a:xfrm>
          <a:off x="1886351" y="2078413"/>
          <a:ext cx="6315175" cy="456237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5. Modeling: </a:t>
          </a:r>
          <a:r>
            <a:rPr lang="en-US" sz="1800" i="1" kern="1200" dirty="0">
              <a:latin typeface="Palatino Linotype" panose="02040502050505030304" pitchFamily="18" charset="0"/>
            </a:rPr>
            <a:t>Classification &amp; Time-Series</a:t>
          </a:r>
          <a:r>
            <a:rPr lang="en-US" sz="1800" kern="1200" dirty="0">
              <a:latin typeface="Palatino Linotype" panose="02040502050505030304" pitchFamily="18" charset="0"/>
            </a:rPr>
            <a:t> </a:t>
          </a:r>
        </a:p>
      </dsp:txBody>
      <dsp:txXfrm>
        <a:off x="1899714" y="2091776"/>
        <a:ext cx="5520307" cy="429511"/>
      </dsp:txXfrm>
    </dsp:sp>
    <dsp:sp modelId="{2EA403C9-0D15-41E2-A24F-5D15878C7FA1}">
      <dsp:nvSpPr>
        <dsp:cNvPr id="0" name=""/>
        <dsp:cNvSpPr/>
      </dsp:nvSpPr>
      <dsp:spPr>
        <a:xfrm>
          <a:off x="6018621" y="333306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85346" y="333306"/>
        <a:ext cx="163104" cy="223157"/>
      </dsp:txXfrm>
    </dsp:sp>
    <dsp:sp modelId="{6DBD6D6E-852C-4381-98AA-70F386BE8267}">
      <dsp:nvSpPr>
        <dsp:cNvPr id="0" name=""/>
        <dsp:cNvSpPr/>
      </dsp:nvSpPr>
      <dsp:spPr>
        <a:xfrm>
          <a:off x="6490209" y="852910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56934" y="852910"/>
        <a:ext cx="163104" cy="223157"/>
      </dsp:txXfrm>
    </dsp:sp>
    <dsp:sp modelId="{7DE1AE59-186F-4958-82A8-77A23BEBE537}">
      <dsp:nvSpPr>
        <dsp:cNvPr id="0" name=""/>
        <dsp:cNvSpPr/>
      </dsp:nvSpPr>
      <dsp:spPr>
        <a:xfrm>
          <a:off x="6961797" y="136490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28522" y="1364909"/>
        <a:ext cx="163104" cy="223157"/>
      </dsp:txXfrm>
    </dsp:sp>
    <dsp:sp modelId="{25F33045-115E-487B-BE78-E6984253A520}">
      <dsp:nvSpPr>
        <dsp:cNvPr id="0" name=""/>
        <dsp:cNvSpPr/>
      </dsp:nvSpPr>
      <dsp:spPr>
        <a:xfrm>
          <a:off x="7406884" y="189419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473609" y="1894199"/>
        <a:ext cx="163104" cy="223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1BCC0-F629-4E52-B830-556C01495DFE}">
      <dsp:nvSpPr>
        <dsp:cNvPr id="0" name=""/>
        <dsp:cNvSpPr/>
      </dsp:nvSpPr>
      <dsp:spPr>
        <a:xfrm>
          <a:off x="0" y="0"/>
          <a:ext cx="6315175" cy="456237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6. Results</a:t>
          </a:r>
          <a:endParaRPr lang="en-US" sz="1800" i="1" kern="1200" dirty="0">
            <a:latin typeface="Palatino Linotype" panose="02040502050505030304" pitchFamily="18" charset="0"/>
          </a:endParaRPr>
        </a:p>
      </dsp:txBody>
      <dsp:txXfrm>
        <a:off x="13363" y="13363"/>
        <a:ext cx="5769479" cy="429511"/>
      </dsp:txXfrm>
    </dsp:sp>
    <dsp:sp modelId="{136B15DF-1DCE-4B89-8548-E8D020C0F05D}">
      <dsp:nvSpPr>
        <dsp:cNvPr id="0" name=""/>
        <dsp:cNvSpPr/>
      </dsp:nvSpPr>
      <dsp:spPr>
        <a:xfrm>
          <a:off x="471587" y="519603"/>
          <a:ext cx="6315175" cy="456237"/>
        </a:xfrm>
        <a:prstGeom prst="roundRect">
          <a:avLst>
            <a:gd name="adj" fmla="val 10000"/>
          </a:avLst>
        </a:prstGeom>
        <a:solidFill>
          <a:srgbClr val="03C99A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7. Species-Specific Diagnostic Tool Proposal</a:t>
          </a:r>
        </a:p>
      </dsp:txBody>
      <dsp:txXfrm>
        <a:off x="484950" y="532966"/>
        <a:ext cx="5520307" cy="429511"/>
      </dsp:txXfrm>
    </dsp:sp>
    <dsp:sp modelId="{4EA82A1D-4626-493A-9BA9-8C0FF7950E0F}">
      <dsp:nvSpPr>
        <dsp:cNvPr id="0" name=""/>
        <dsp:cNvSpPr/>
      </dsp:nvSpPr>
      <dsp:spPr>
        <a:xfrm>
          <a:off x="943175" y="1039206"/>
          <a:ext cx="6315175" cy="456237"/>
        </a:xfrm>
        <a:prstGeom prst="roundRect">
          <a:avLst>
            <a:gd name="adj" fmla="val 10000"/>
          </a:avLst>
        </a:prstGeom>
        <a:solidFill>
          <a:srgbClr val="00FFCC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8. Further Considerations</a:t>
          </a:r>
        </a:p>
      </dsp:txBody>
      <dsp:txXfrm>
        <a:off x="956538" y="1052569"/>
        <a:ext cx="5520307" cy="429511"/>
      </dsp:txXfrm>
    </dsp:sp>
    <dsp:sp modelId="{F441B5FB-7FE3-4486-9A3D-E2DA6B0B94DA}">
      <dsp:nvSpPr>
        <dsp:cNvPr id="0" name=""/>
        <dsp:cNvSpPr/>
      </dsp:nvSpPr>
      <dsp:spPr>
        <a:xfrm>
          <a:off x="1414763" y="1558810"/>
          <a:ext cx="6315175" cy="456237"/>
        </a:xfrm>
        <a:prstGeom prst="roundRect">
          <a:avLst>
            <a:gd name="adj" fmla="val 10000"/>
          </a:avLst>
        </a:prstGeom>
        <a:solidFill>
          <a:srgbClr val="00FFF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9. Conclusion</a:t>
          </a:r>
        </a:p>
      </dsp:txBody>
      <dsp:txXfrm>
        <a:off x="1428126" y="1572173"/>
        <a:ext cx="5520307" cy="429511"/>
      </dsp:txXfrm>
    </dsp:sp>
    <dsp:sp modelId="{8BB302AF-CE4B-4CBA-A33F-B112F95EB237}">
      <dsp:nvSpPr>
        <dsp:cNvPr id="0" name=""/>
        <dsp:cNvSpPr/>
      </dsp:nvSpPr>
      <dsp:spPr>
        <a:xfrm>
          <a:off x="1886351" y="2078413"/>
          <a:ext cx="6315175" cy="456237"/>
        </a:xfrm>
        <a:prstGeom prst="roundRect">
          <a:avLst>
            <a:gd name="adj" fmla="val 10000"/>
          </a:avLst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Palatino Linotype" panose="02040502050505030304" pitchFamily="18" charset="0"/>
            </a:rPr>
            <a:t>10. References &amp; Appendix</a:t>
          </a:r>
        </a:p>
      </dsp:txBody>
      <dsp:txXfrm>
        <a:off x="1899714" y="2091776"/>
        <a:ext cx="5520307" cy="429511"/>
      </dsp:txXfrm>
    </dsp:sp>
    <dsp:sp modelId="{2EA403C9-0D15-41E2-A24F-5D15878C7FA1}">
      <dsp:nvSpPr>
        <dsp:cNvPr id="0" name=""/>
        <dsp:cNvSpPr/>
      </dsp:nvSpPr>
      <dsp:spPr>
        <a:xfrm>
          <a:off x="6018621" y="333306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85346" y="333306"/>
        <a:ext cx="163104" cy="223157"/>
      </dsp:txXfrm>
    </dsp:sp>
    <dsp:sp modelId="{6DBD6D6E-852C-4381-98AA-70F386BE8267}">
      <dsp:nvSpPr>
        <dsp:cNvPr id="0" name=""/>
        <dsp:cNvSpPr/>
      </dsp:nvSpPr>
      <dsp:spPr>
        <a:xfrm>
          <a:off x="6490209" y="852910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56934" y="852910"/>
        <a:ext cx="163104" cy="223157"/>
      </dsp:txXfrm>
    </dsp:sp>
    <dsp:sp modelId="{7DE1AE59-186F-4958-82A8-77A23BEBE537}">
      <dsp:nvSpPr>
        <dsp:cNvPr id="0" name=""/>
        <dsp:cNvSpPr/>
      </dsp:nvSpPr>
      <dsp:spPr>
        <a:xfrm>
          <a:off x="6961797" y="136490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28522" y="1364909"/>
        <a:ext cx="163104" cy="223157"/>
      </dsp:txXfrm>
    </dsp:sp>
    <dsp:sp modelId="{25F33045-115E-487B-BE78-E6984253A520}">
      <dsp:nvSpPr>
        <dsp:cNvPr id="0" name=""/>
        <dsp:cNvSpPr/>
      </dsp:nvSpPr>
      <dsp:spPr>
        <a:xfrm>
          <a:off x="7406884" y="1894199"/>
          <a:ext cx="296554" cy="29655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473609" y="1894199"/>
        <a:ext cx="163104" cy="223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9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5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3097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45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4575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85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68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53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4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9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9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16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4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4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4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8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FA2F7-6869-4FC1-8079-410FD4031FB3}" type="datetimeFigureOut">
              <a:rPr lang="en-US" smtClean="0"/>
              <a:t>5/12/2022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64039F3-6664-4B12-B3C3-4900B48CAF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4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ughcookiemommy.com/2015/09/find-relief-from-seasonal-allergies-minuteclinic-cvs_extra-ad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jobsanger.blogspot.com/2013/01/can-national-dems-turn-texas-blue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ellcomecollection.org/works/s38jqfs8" TargetMode="Externa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freepngimg.com/png/4808-grass-png-image-green-pictur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goqatar.com/8524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zentenophotography/art/Pollen-v5-112324966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www.freepngimg.com/png/4808-grass-png-image-green-pictur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measuring-societal-vulnerability-critical-infrastructure-failure-due-extreme-weather-events/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ngimg.com/png/4808-grass-png-image-green-picture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6757-tree-pictur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reepngimg.com/png/4808-grass-png-image-green-picture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nc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894-bush-png-imag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reepngimg.com/png/4808-grass-png-image-green-picture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creativecommons.org/licenses/by-nc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E3B8-54E1-4DCB-96D9-DCBBC15C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611" y="76021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Houston,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We Have an </a:t>
            </a: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Allergy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AE35-42CF-4619-9CDE-8EC7036CC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6695" y="5683763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Palatino Linotype" panose="02040502050505030304" pitchFamily="18" charset="0"/>
              </a:rPr>
              <a:t>Predicting Pollen Counts in Texas</a:t>
            </a:r>
          </a:p>
          <a:p>
            <a:pPr algn="ctr"/>
            <a:r>
              <a:rPr lang="en-US" dirty="0">
                <a:latin typeface="Palatino Linotype" panose="02040502050505030304" pitchFamily="18" charset="0"/>
              </a:rPr>
              <a:t>May,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14B86-0BA6-49D0-BA4A-7084DF87E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18" y="2574758"/>
            <a:ext cx="3745050" cy="28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0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59" y="-237392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Exploratory Findings</a:t>
            </a:r>
            <a:endParaRPr lang="en-US" i="1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345840-05B5-4570-8374-469B411D8FEB}"/>
              </a:ext>
            </a:extLst>
          </p:cNvPr>
          <p:cNvSpPr txBox="1">
            <a:spLocks/>
          </p:cNvSpPr>
          <p:nvPr/>
        </p:nvSpPr>
        <p:spPr>
          <a:xfrm>
            <a:off x="665626" y="2953238"/>
            <a:ext cx="9168063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Many Days had pollen counts of zero especially in summertime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Max Pollen Count of over 9,000 per m</a:t>
            </a:r>
            <a:r>
              <a:rPr lang="en-US" sz="2400" baseline="30000" dirty="0">
                <a:latin typeface="Palatino Linotype" panose="02040502050505030304" pitchFamily="18" charset="0"/>
              </a:rPr>
              <a:t>3</a:t>
            </a:r>
            <a:r>
              <a:rPr lang="en-US" sz="2400" dirty="0">
                <a:latin typeface="Palatino Linotype" panose="02040502050505030304" pitchFamily="18" charset="0"/>
              </a:rPr>
              <a:t> occurred in March, 2019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Pollen’s Logarithmic Distribution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B5123-C586-4B4E-97E3-D7998652E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68" y="3690833"/>
            <a:ext cx="7948067" cy="28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37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CF0AF46-2624-4AD2-ACEC-B6CF4CF71543}"/>
              </a:ext>
            </a:extLst>
          </p:cNvPr>
          <p:cNvSpPr txBox="1">
            <a:spLocks/>
          </p:cNvSpPr>
          <p:nvPr/>
        </p:nvSpPr>
        <p:spPr>
          <a:xfrm>
            <a:off x="485384" y="214785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Exploratory Findings</a:t>
            </a:r>
            <a:endParaRPr lang="en-US" sz="5400" i="1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37ECB5-AFFC-4A20-9D18-216685FC7501}"/>
              </a:ext>
            </a:extLst>
          </p:cNvPr>
          <p:cNvSpPr txBox="1">
            <a:spLocks/>
          </p:cNvSpPr>
          <p:nvPr/>
        </p:nvSpPr>
        <p:spPr>
          <a:xfrm>
            <a:off x="862724" y="647491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b="1" dirty="0">
                <a:latin typeface="Palatino Linotype" panose="02040502050505030304" pitchFamily="18" charset="0"/>
              </a:rPr>
              <a:t>No</a:t>
            </a:r>
            <a:r>
              <a:rPr lang="en-US" sz="2400" dirty="0">
                <a:latin typeface="Palatino Linotype" panose="02040502050505030304" pitchFamily="18" charset="0"/>
              </a:rPr>
              <a:t> Clear Correlation Between Local Precipitation* and Pollen Counts for Current or Prior Year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04A242-403E-4768-99D0-901CB3FDC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1" y="1219045"/>
            <a:ext cx="9215633" cy="48242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16C045E-5972-4389-BAAB-6F7C63A8A716}"/>
              </a:ext>
            </a:extLst>
          </p:cNvPr>
          <p:cNvSpPr txBox="1">
            <a:spLocks/>
          </p:cNvSpPr>
          <p:nvPr/>
        </p:nvSpPr>
        <p:spPr>
          <a:xfrm>
            <a:off x="9412704" y="6304360"/>
            <a:ext cx="3131661" cy="4675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* Also True for Shreveport, 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&amp; other variables (see Appendix)</a:t>
            </a:r>
          </a:p>
        </p:txBody>
      </p:sp>
    </p:spTree>
    <p:extLst>
      <p:ext uri="{BB962C8B-B14F-4D97-AF65-F5344CB8AC3E}">
        <p14:creationId xmlns:p14="http://schemas.microsoft.com/office/powerpoint/2010/main" val="195971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57" y="333481"/>
            <a:ext cx="9168063" cy="1646302"/>
          </a:xfrm>
        </p:spPr>
        <p:txBody>
          <a:bodyPr/>
          <a:lstStyle/>
          <a:p>
            <a:pPr algn="ctr"/>
            <a:r>
              <a:rPr lang="en-US" sz="525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Classification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 Modeling: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The Seasonality Problem</a:t>
            </a:r>
            <a:endParaRPr lang="en-US" i="1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8572A5-6AFD-4B1F-BF34-D59BE082E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80" y="2083764"/>
            <a:ext cx="6708375" cy="444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43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37" y="-415942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Classification Modeling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00677F-4935-41CD-9BC7-A908BA925832}"/>
              </a:ext>
            </a:extLst>
          </p:cNvPr>
          <p:cNvSpPr txBox="1"/>
          <p:nvPr/>
        </p:nvSpPr>
        <p:spPr>
          <a:xfrm>
            <a:off x="483303" y="1157182"/>
            <a:ext cx="83134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Decision Tree Model: Local Temp most important feature 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Random Forest Classifier Achieved 60% Accuracy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Seasonality after decomposition?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A36E1-0B6F-4686-9891-07318C32B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55" y="3107290"/>
            <a:ext cx="8032141" cy="375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4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096" y="-453314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Time-Series Modeling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69B78-0642-4EEC-86E6-F02127BD3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" y="1129810"/>
            <a:ext cx="5014901" cy="2933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3CF38-36ED-4A36-9477-A3907C9AE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09" y="2347545"/>
            <a:ext cx="8316989" cy="474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15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84" y="214785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Results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E7A1EC-24B0-4A2C-AE53-A8BF1E71D29B}"/>
              </a:ext>
            </a:extLst>
          </p:cNvPr>
          <p:cNvSpPr txBox="1">
            <a:spLocks/>
          </p:cNvSpPr>
          <p:nvPr/>
        </p:nvSpPr>
        <p:spPr>
          <a:xfrm>
            <a:off x="1449656" y="379492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dirty="0">
                <a:latin typeface="Palatino Linotype" panose="02040502050505030304" pitchFamily="18" charset="0"/>
              </a:rPr>
              <a:t>Classification: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Best Model was Random Forest 60% Accuracy, 59% Precision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r>
              <a:rPr lang="en-US" sz="3200" dirty="0">
                <a:latin typeface="Palatino Linotype" panose="02040502050505030304" pitchFamily="18" charset="0"/>
              </a:rPr>
              <a:t>Time Series: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Best Predictor was Prior Year’s Pollen Counts 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Off by ~ 425 particles per 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 on average</a:t>
            </a:r>
          </a:p>
        </p:txBody>
      </p:sp>
    </p:spTree>
    <p:extLst>
      <p:ext uri="{BB962C8B-B14F-4D97-AF65-F5344CB8AC3E}">
        <p14:creationId xmlns:p14="http://schemas.microsoft.com/office/powerpoint/2010/main" val="240183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138" y="-17460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Results: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Best Predictions from Last Year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5F250E-FE37-419A-BF62-AE31BF1F6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3" y="1700613"/>
            <a:ext cx="8680804" cy="501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9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3416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Proposal for Next Steps:</a:t>
            </a:r>
            <a:br>
              <a:rPr lang="en-US" sz="60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8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Species-Specific Diagnostic Tool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B380E5-8562-46EB-AFF3-996527614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2" y="2108917"/>
            <a:ext cx="8575543" cy="4689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BAA43D-7F8F-4884-AE50-5BE8F65078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2337" r="67554"/>
          <a:stretch/>
        </p:blipFill>
        <p:spPr>
          <a:xfrm>
            <a:off x="9527723" y="363416"/>
            <a:ext cx="2627517" cy="23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17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791F12-6E9D-4BB1-AEF4-07DD26790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25163" y="4290646"/>
            <a:ext cx="2699321" cy="256735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384" y="800322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Further Considerations: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D1DF4F-CBDE-42F5-AC3F-C39BED75E974}"/>
              </a:ext>
            </a:extLst>
          </p:cNvPr>
          <p:cNvSpPr txBox="1">
            <a:spLocks/>
          </p:cNvSpPr>
          <p:nvPr/>
        </p:nvSpPr>
        <p:spPr>
          <a:xfrm>
            <a:off x="1019135" y="365322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 algn="l">
              <a:buAutoNum type="arabicPeriod"/>
            </a:pPr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Mold Spores</a:t>
            </a: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2.  More Local and Statewide Data</a:t>
            </a:r>
            <a:endParaRPr lang="en-US" sz="24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73ED4-36CC-482B-817B-4F4C0596B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91640" y="2003832"/>
            <a:ext cx="2587278" cy="1919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1DB75-C93E-4960-B4B7-394D8AF7C4B4}"/>
              </a:ext>
            </a:extLst>
          </p:cNvPr>
          <p:cNvSpPr txBox="1"/>
          <p:nvPr/>
        </p:nvSpPr>
        <p:spPr>
          <a:xfrm>
            <a:off x="8285943" y="6967249"/>
            <a:ext cx="186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jobsanger.blogspot.com/2013/01/can-national-dems-turn-texas-blu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341083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83" y="732144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Conclusion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78C8F1-F3D6-4EA2-9B96-B20C2F649ADC}"/>
              </a:ext>
            </a:extLst>
          </p:cNvPr>
          <p:cNvSpPr txBox="1">
            <a:spLocks/>
          </p:cNvSpPr>
          <p:nvPr/>
        </p:nvSpPr>
        <p:spPr>
          <a:xfrm>
            <a:off x="1393220" y="297723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dirty="0">
                <a:latin typeface="Palatino Linotype" panose="02040502050505030304" pitchFamily="18" charset="0"/>
              </a:rPr>
              <a:t>Seasonality is King</a:t>
            </a:r>
          </a:p>
          <a:p>
            <a:pPr algn="l"/>
            <a:endParaRPr lang="en-US" sz="32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The local seasonality of pollen production is the best </a:t>
            </a: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     predictor of pollen counts. 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8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F844-ADB1-43A9-A529-CA220D5B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136" y="4615626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Flat Iron Data Science Graduate</a:t>
            </a:r>
            <a:b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www.github.com/nikennedy</a:t>
            </a:r>
            <a:b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nrokennedy@gmail.com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1300B-D552-4324-83F5-287D6B25C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3" t="42211" r="42977" b="25093"/>
          <a:stretch/>
        </p:blipFill>
        <p:spPr bwMode="auto">
          <a:xfrm>
            <a:off x="4300416" y="1612061"/>
            <a:ext cx="2141738" cy="28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6822694-21F7-4599-BC19-F6B1EF3F1026}"/>
              </a:ext>
            </a:extLst>
          </p:cNvPr>
          <p:cNvSpPr txBox="1">
            <a:spLocks/>
          </p:cNvSpPr>
          <p:nvPr/>
        </p:nvSpPr>
        <p:spPr>
          <a:xfrm>
            <a:off x="1269461" y="55448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latin typeface="Palatino Linotype" panose="02040502050505030304" pitchFamily="18" charset="0"/>
              </a:rPr>
              <a:t>Nicholas Ross O’Keefe Kennedy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A78E70-45B1-48A4-B448-4E800E6E1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5479234"/>
            <a:ext cx="12192000" cy="1514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92E22-4B69-4AB3-8DAA-48CF3DD9B653}"/>
              </a:ext>
            </a:extLst>
          </p:cNvPr>
          <p:cNvSpPr txBox="1"/>
          <p:nvPr/>
        </p:nvSpPr>
        <p:spPr>
          <a:xfrm>
            <a:off x="0" y="6994007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freepngimg.com/png/4808-grass-png-image-green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6171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111" y="90058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Thanks!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Questions and Comments</a:t>
            </a:r>
            <a:b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E8A2DB-0317-4B78-9086-ACD7B7F2F2EC}"/>
              </a:ext>
            </a:extLst>
          </p:cNvPr>
          <p:cNvSpPr txBox="1">
            <a:spLocks/>
          </p:cNvSpPr>
          <p:nvPr/>
        </p:nvSpPr>
        <p:spPr>
          <a:xfrm>
            <a:off x="1176795" y="519923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Flat Iron Data Science Graduate</a:t>
            </a:r>
            <a:b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www.github.com/nikennedy</a:t>
            </a:r>
            <a:b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Palatino Linotype" panose="02040502050505030304" pitchFamily="18" charset="0"/>
              </a:rPr>
              <a:t>nrokennedy@gmail.com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EC8CF21-F756-4597-9941-3EA0A2BC9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3" t="42211" r="42977" b="25093"/>
          <a:stretch/>
        </p:blipFill>
        <p:spPr bwMode="auto">
          <a:xfrm>
            <a:off x="4438265" y="2112913"/>
            <a:ext cx="2141738" cy="28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44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784" y="519586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References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964A59-C251-4393-A998-5DB5C2DE626C}"/>
              </a:ext>
            </a:extLst>
          </p:cNvPr>
          <p:cNvSpPr txBox="1">
            <a:spLocks/>
          </p:cNvSpPr>
          <p:nvPr/>
        </p:nvSpPr>
        <p:spPr>
          <a:xfrm>
            <a:off x="1594730" y="282105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14350" indent="-514350" algn="l">
              <a:buAutoNum type="arabicPeriod"/>
            </a:pPr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Mold Spores</a:t>
            </a: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algn="l"/>
            <a:endParaRPr lang="en-US" sz="32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  <a:p>
            <a:pPr marL="457200" indent="-457200" algn="l">
              <a:buAutoNum type="arabicPeriod"/>
            </a:pPr>
            <a:r>
              <a:rPr lang="en-US" sz="3200" dirty="0">
                <a:solidFill>
                  <a:srgbClr val="92D050"/>
                </a:solidFill>
                <a:latin typeface="Palatino Linotype" panose="02040502050505030304" pitchFamily="18" charset="0"/>
              </a:rPr>
              <a:t>More Local and Statewide Data</a:t>
            </a:r>
            <a:endParaRPr lang="en-US" sz="2400" dirty="0">
              <a:solidFill>
                <a:srgbClr val="92D050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038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38" y="719958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Appendix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</a:b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63C524-405D-4E86-B062-2D87EA1C323B}"/>
              </a:ext>
            </a:extLst>
          </p:cNvPr>
          <p:cNvSpPr txBox="1">
            <a:spLocks/>
          </p:cNvSpPr>
          <p:nvPr/>
        </p:nvSpPr>
        <p:spPr>
          <a:xfrm>
            <a:off x="1019135" y="304992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BE5A-08BC-4FF6-9591-951037BD3E4C}"/>
              </a:ext>
            </a:extLst>
          </p:cNvPr>
          <p:cNvSpPr txBox="1">
            <a:spLocks/>
          </p:cNvSpPr>
          <p:nvPr/>
        </p:nvSpPr>
        <p:spPr>
          <a:xfrm>
            <a:off x="485384" y="210774"/>
            <a:ext cx="9168063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F7C85-9A51-4A6C-B253-CB5B6CD02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2" y="1649850"/>
            <a:ext cx="9168063" cy="505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8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9637" y="357309"/>
            <a:ext cx="3982377" cy="89016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Agenda: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23C0AA5-431C-4749-B85D-2B1238EBA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2874638"/>
              </p:ext>
            </p:extLst>
          </p:nvPr>
        </p:nvGraphicFramePr>
        <p:xfrm>
          <a:off x="501315" y="1413720"/>
          <a:ext cx="8201527" cy="253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4137E09-6B06-46F2-ACA0-E03922523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625292"/>
              </p:ext>
            </p:extLst>
          </p:nvPr>
        </p:nvGraphicFramePr>
        <p:xfrm>
          <a:off x="2763252" y="4016346"/>
          <a:ext cx="8201527" cy="2534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439EBBB1-8549-4FA8-88F7-7D05EACF7C01}"/>
              </a:ext>
            </a:extLst>
          </p:cNvPr>
          <p:cNvGrpSpPr/>
          <p:nvPr/>
        </p:nvGrpSpPr>
        <p:grpSpPr>
          <a:xfrm>
            <a:off x="8406288" y="3948371"/>
            <a:ext cx="296554" cy="296554"/>
            <a:chOff x="6018621" y="333306"/>
            <a:chExt cx="296554" cy="296554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A7B6DBA5-714F-45AE-B01E-E20FB051EB1D}"/>
                </a:ext>
              </a:extLst>
            </p:cNvPr>
            <p:cNvSpPr/>
            <p:nvPr/>
          </p:nvSpPr>
          <p:spPr>
            <a:xfrm>
              <a:off x="6018621" y="333306"/>
              <a:ext cx="296554" cy="296554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Arrow: Down 4">
              <a:extLst>
                <a:ext uri="{FF2B5EF4-FFF2-40B4-BE49-F238E27FC236}">
                  <a16:creationId xmlns:a16="http://schemas.microsoft.com/office/drawing/2014/main" id="{E946A0E3-5D91-4182-947A-75908F8E3916}"/>
                </a:ext>
              </a:extLst>
            </p:cNvPr>
            <p:cNvSpPr txBox="1"/>
            <p:nvPr/>
          </p:nvSpPr>
          <p:spPr>
            <a:xfrm>
              <a:off x="6085346" y="333306"/>
              <a:ext cx="163104" cy="2231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6205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F844-ADB1-43A9-A529-CA220D5B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278" y="459719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latin typeface="Palatino Linotype" panose="02040502050505030304" pitchFamily="18" charset="0"/>
              </a:rPr>
              <a:t>Introduction:</a:t>
            </a:r>
            <a:r>
              <a:rPr lang="en-US" sz="4800" b="1" dirty="0">
                <a:latin typeface="Palatino Linotype" panose="02040502050505030304" pitchFamily="18" charset="0"/>
              </a:rPr>
              <a:t> </a:t>
            </a:r>
            <a:br>
              <a:rPr lang="en-US" sz="4800" b="1" dirty="0">
                <a:solidFill>
                  <a:schemeClr val="accent4"/>
                </a:solidFill>
                <a:latin typeface="Palatino Linotype" panose="02040502050505030304" pitchFamily="18" charset="0"/>
              </a:rPr>
            </a:br>
            <a:r>
              <a:rPr lang="en-US" sz="4000" dirty="0">
                <a:solidFill>
                  <a:schemeClr val="accent4"/>
                </a:solidFill>
                <a:latin typeface="Palatino Linotype" panose="02040502050505030304" pitchFamily="18" charset="0"/>
              </a:rPr>
              <a:t>Allergies &amp; Public Health After Covid-19</a:t>
            </a:r>
            <a:endParaRPr lang="en-US" sz="4400" dirty="0">
              <a:solidFill>
                <a:schemeClr val="accent4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B630A-226A-4519-BE9A-4420ED18D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92" y="3897098"/>
            <a:ext cx="4076700" cy="22962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B704B2F-8AB9-4B53-B343-C4782B33741F}"/>
              </a:ext>
            </a:extLst>
          </p:cNvPr>
          <p:cNvSpPr txBox="1">
            <a:spLocks/>
          </p:cNvSpPr>
          <p:nvPr/>
        </p:nvSpPr>
        <p:spPr>
          <a:xfrm>
            <a:off x="1300361" y="245187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l"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Heightened Public Awareness of Allergies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2.   Seasonal Strain on Healthcare Providers</a:t>
            </a:r>
          </a:p>
          <a:p>
            <a:pPr algn="l"/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53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F844-ADB1-43A9-A529-CA220D5B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032" y="241570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Palatino Linotype" panose="02040502050505030304" pitchFamily="18" charset="0"/>
              </a:rPr>
              <a:t>Allergies: </a:t>
            </a:r>
            <a:br>
              <a:rPr lang="en-US" sz="5400" b="1" dirty="0">
                <a:latin typeface="Palatino Linotype" panose="02040502050505030304" pitchFamily="18" charset="0"/>
              </a:rPr>
            </a:br>
            <a:r>
              <a:rPr lang="en-US" sz="5400" i="1" dirty="0">
                <a:solidFill>
                  <a:schemeClr val="accent4"/>
                </a:solidFill>
                <a:latin typeface="Palatino Linotype" panose="02040502050505030304" pitchFamily="18" charset="0"/>
              </a:rPr>
              <a:t>A Business Problem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F5142B-923A-4B7A-8374-4DC4D7ED80D0}"/>
              </a:ext>
            </a:extLst>
          </p:cNvPr>
          <p:cNvSpPr txBox="1">
            <a:spLocks/>
          </p:cNvSpPr>
          <p:nvPr/>
        </p:nvSpPr>
        <p:spPr>
          <a:xfrm>
            <a:off x="1258241" y="4766296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Preparing Medical Providers &amp; the General Public</a:t>
            </a:r>
          </a:p>
          <a:p>
            <a:pPr algn="l"/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for Allergy Season Through Public Health Initiatives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CFBF20-FEE6-40B4-B7FD-CF6E1CEAD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26763" y="2091704"/>
            <a:ext cx="4012890" cy="26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90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E3B8-54E1-4DCB-96D9-DCBBC15C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84" y="214785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The Data: </a:t>
            </a: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Pollen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5D3CF-F6D8-46C2-8766-58B08496BE06}"/>
              </a:ext>
            </a:extLst>
          </p:cNvPr>
          <p:cNvSpPr txBox="1">
            <a:spLocks/>
          </p:cNvSpPr>
          <p:nvPr/>
        </p:nvSpPr>
        <p:spPr>
          <a:xfrm>
            <a:off x="1564014" y="472263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All Pollen Data From Houston Health Dept.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Monthly Tallies of Species-Specific Pollen Counts per m</a:t>
            </a:r>
            <a:r>
              <a:rPr lang="en-US" sz="2400" baseline="30000" dirty="0">
                <a:latin typeface="Palatino Linotype" panose="02040502050505030304" pitchFamily="18" charset="0"/>
              </a:rPr>
              <a:t>3</a:t>
            </a:r>
          </a:p>
          <a:p>
            <a:pPr algn="l"/>
            <a:endParaRPr lang="en-US" sz="2400" baseline="30000" dirty="0">
              <a:latin typeface="Palatino Linotype" panose="02040502050505030304" pitchFamily="18" charset="0"/>
            </a:endParaRPr>
          </a:p>
          <a:p>
            <a:pPr algn="l"/>
            <a:endParaRPr lang="en-US" sz="2400" baseline="30000" dirty="0">
              <a:latin typeface="Palatino Linotype" panose="02040502050505030304" pitchFamily="18" charset="0"/>
            </a:endParaRPr>
          </a:p>
          <a:p>
            <a:pPr algn="l"/>
            <a:endParaRPr lang="en-US" sz="2400" baseline="300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Business Days from January 2013 to April 2022 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2A8C82-DB26-4AE0-A08F-A9C9C27BE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>
            <a:off x="10986394" y="4899402"/>
            <a:ext cx="1558907" cy="1320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D77B1-201D-4F47-83F2-A3ABDBFB0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5390192"/>
            <a:ext cx="12192000" cy="15147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7399BB-83BF-4BC2-BA17-0500589F36B6}"/>
              </a:ext>
            </a:extLst>
          </p:cNvPr>
          <p:cNvSpPr txBox="1"/>
          <p:nvPr/>
        </p:nvSpPr>
        <p:spPr>
          <a:xfrm>
            <a:off x="0" y="6904965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reepngimg.com/png/4808-grass-png-image-green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9476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E3B8-54E1-4DCB-96D9-DCBBC15C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3307" y="-377758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The Data: </a:t>
            </a:r>
            <a:r>
              <a:rPr lang="en-US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Climate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5D3CF-F6D8-46C2-8766-58B08496BE06}"/>
              </a:ext>
            </a:extLst>
          </p:cNvPr>
          <p:cNvSpPr txBox="1">
            <a:spLocks/>
          </p:cNvSpPr>
          <p:nvPr/>
        </p:nvSpPr>
        <p:spPr>
          <a:xfrm>
            <a:off x="1144702" y="395389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Daily Climate Data from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2 Testing Centers in Houston, TX, 1 from Shreveport, LA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Average Daily Temp (F), </a:t>
            </a: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    Average Wind Speed (mph), </a:t>
            </a: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    Precipitation (inches)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9A9EB-5178-4229-9B1A-9E2FC3FE6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97725" y="3953893"/>
            <a:ext cx="5891276" cy="2577433"/>
          </a:xfrm>
          <a:prstGeom prst="rect">
            <a:avLst/>
          </a:prstGeom>
          <a:ln w="6032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E0CC13-33C5-400D-96B6-2DCCF67C2811}"/>
              </a:ext>
            </a:extLst>
          </p:cNvPr>
          <p:cNvSpPr txBox="1"/>
          <p:nvPr/>
        </p:nvSpPr>
        <p:spPr>
          <a:xfrm>
            <a:off x="5537182" y="6964615"/>
            <a:ext cx="4204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researchleap.com/measuring-societal-vulnerability-critical-infrastructure-failure-due-extreme-weather-events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/3.0/"/>
              </a:rPr>
              <a:t>CC BY</a:t>
            </a:r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BFC61D-EDB0-4AEA-A09D-21D305918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6058141"/>
            <a:ext cx="12192000" cy="890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80CF5C-550D-4036-8BE2-395D58E20905}"/>
              </a:ext>
            </a:extLst>
          </p:cNvPr>
          <p:cNvSpPr txBox="1"/>
          <p:nvPr/>
        </p:nvSpPr>
        <p:spPr>
          <a:xfrm>
            <a:off x="0" y="6948284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freepngimg.com/png/4808-grass-png-image-green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3976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92" y="-178599"/>
            <a:ext cx="9168063" cy="164630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Pollen Counts &amp; Allergies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873068-05EA-46A7-9D34-E42EB613A385}"/>
              </a:ext>
            </a:extLst>
          </p:cNvPr>
          <p:cNvSpPr txBox="1">
            <a:spLocks/>
          </p:cNvSpPr>
          <p:nvPr/>
        </p:nvSpPr>
        <p:spPr>
          <a:xfrm>
            <a:off x="1664069" y="525815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400" dirty="0">
                <a:latin typeface="Palatino Linotype" panose="02040502050505030304" pitchFamily="18" charset="0"/>
              </a:rPr>
              <a:t>TREE POLLEN:  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90-1499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Heavy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1500+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Extremely Heavy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GRASS POLLEN: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20-199/m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Heavy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200+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Extremely Heavy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r>
              <a:rPr lang="en-US" sz="2400" dirty="0">
                <a:latin typeface="Palatino Linotype" panose="02040502050505030304" pitchFamily="18" charset="0"/>
              </a:rPr>
              <a:t>WEED POLLEN: 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50-499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 :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Heavy</a:t>
            </a:r>
          </a:p>
          <a:p>
            <a:pPr marL="342900" indent="-342900" algn="l">
              <a:buFontTx/>
              <a:buChar char="-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500+ /m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3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: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Extremely Heavy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C2D8C6-B474-4A1C-8184-1DFF0AEEA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38011" y="1672385"/>
            <a:ext cx="3331679" cy="5206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675DD7-CAD1-44EE-A8D3-87524839CA91}"/>
              </a:ext>
            </a:extLst>
          </p:cNvPr>
          <p:cNvSpPr txBox="1"/>
          <p:nvPr/>
        </p:nvSpPr>
        <p:spPr>
          <a:xfrm>
            <a:off x="7807969" y="6809784"/>
            <a:ext cx="218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ngimg.com/png/16757-tree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0CFA23-143E-4642-A16C-B62370BAE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6058141"/>
            <a:ext cx="12192000" cy="8901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500442-A7A2-472F-82F4-ADB3AAFF43CF}"/>
              </a:ext>
            </a:extLst>
          </p:cNvPr>
          <p:cNvSpPr txBox="1"/>
          <p:nvPr/>
        </p:nvSpPr>
        <p:spPr>
          <a:xfrm>
            <a:off x="0" y="6948284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freepngimg.com/png/4808-grass-png-image-green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7054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471EF6-8321-41EE-8786-E42EE6A69CB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311150"/>
            <a:ext cx="9167813" cy="1646238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Palatino Linotype" panose="02040502050505030304" pitchFamily="18" charset="0"/>
              </a:rPr>
              <a:t>Weighted Pollen Counts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0CF0292-C391-4FF8-8DB1-67C7636B036D}"/>
              </a:ext>
            </a:extLst>
          </p:cNvPr>
          <p:cNvSpPr txBox="1">
            <a:spLocks/>
          </p:cNvSpPr>
          <p:nvPr/>
        </p:nvSpPr>
        <p:spPr>
          <a:xfrm>
            <a:off x="988081" y="3117818"/>
            <a:ext cx="8907335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Weighted using Different Severities of  Tree, Grass and Weed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“</a:t>
            </a:r>
            <a:r>
              <a:rPr lang="en-US" sz="2400" dirty="0">
                <a:solidFill>
                  <a:schemeClr val="accent4"/>
                </a:solidFill>
                <a:latin typeface="Palatino Linotype" panose="02040502050505030304" pitchFamily="18" charset="0"/>
              </a:rPr>
              <a:t>high</a:t>
            </a:r>
            <a:r>
              <a:rPr lang="en-US" sz="2400" dirty="0">
                <a:latin typeface="Palatino Linotype" panose="02040502050505030304" pitchFamily="18" charset="0"/>
              </a:rPr>
              <a:t>” pollen set at 500+ particles per m</a:t>
            </a:r>
            <a:r>
              <a:rPr lang="en-US" sz="2400" baseline="30000" dirty="0">
                <a:latin typeface="Palatino Linotype" panose="02040502050505030304" pitchFamily="18" charset="0"/>
              </a:rPr>
              <a:t>3 </a:t>
            </a:r>
            <a:r>
              <a:rPr lang="en-US" sz="2400" dirty="0">
                <a:latin typeface="Palatino Linotype" panose="02040502050505030304" pitchFamily="18" charset="0"/>
              </a:rPr>
              <a:t>per HHD</a:t>
            </a: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algn="l"/>
            <a:endParaRPr lang="en-US" sz="2400" dirty="0">
              <a:latin typeface="Palatino Linotype" panose="02040502050505030304" pitchFamily="18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Palatino Linotype" panose="02040502050505030304" pitchFamily="18" charset="0"/>
              </a:rPr>
              <a:t>~50% of days ‘high’ pollen for Houston, TX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2E8BB-166F-4A63-99EA-077006DAC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14602" y="3593270"/>
            <a:ext cx="2846586" cy="28465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BCDE2C-AF1F-46A6-BFB5-BC2F40C38C54}"/>
              </a:ext>
            </a:extLst>
          </p:cNvPr>
          <p:cNvSpPr txBox="1"/>
          <p:nvPr/>
        </p:nvSpPr>
        <p:spPr>
          <a:xfrm>
            <a:off x="1514103" y="7307289"/>
            <a:ext cx="117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reepngimg.com/png/6894-bush-png-imag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3DE704-5D91-4915-874A-E97F1FB50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0" y="5390192"/>
            <a:ext cx="12192000" cy="15147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0631FF-A3F5-409B-A2CF-102252C77AFF}"/>
              </a:ext>
            </a:extLst>
          </p:cNvPr>
          <p:cNvSpPr txBox="1"/>
          <p:nvPr/>
        </p:nvSpPr>
        <p:spPr>
          <a:xfrm>
            <a:off x="0" y="6904965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freepngimg.com/png/4808-grass-png-image-green-pictur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0658891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350</TotalTime>
  <Words>584</Words>
  <Application>Microsoft Office PowerPoint</Application>
  <PresentationFormat>Widescreen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Palatino Linotype</vt:lpstr>
      <vt:lpstr>Trebuchet MS</vt:lpstr>
      <vt:lpstr>Wingdings 3</vt:lpstr>
      <vt:lpstr>Facet</vt:lpstr>
      <vt:lpstr>Houston, We Have an Allergy Problem</vt:lpstr>
      <vt:lpstr>Flat Iron Data Science Graduate www.github.com/nikennedy nrokennedy@gmail.com</vt:lpstr>
      <vt:lpstr>Agenda:</vt:lpstr>
      <vt:lpstr>Introduction:  Allergies &amp; Public Health After Covid-19</vt:lpstr>
      <vt:lpstr>Allergies:  A Business Problem</vt:lpstr>
      <vt:lpstr>The Data: Pollen</vt:lpstr>
      <vt:lpstr>The Data: Climate</vt:lpstr>
      <vt:lpstr>Pollen Counts &amp; Allergies</vt:lpstr>
      <vt:lpstr>Weighted Pollen Counts</vt:lpstr>
      <vt:lpstr>Exploratory Findings</vt:lpstr>
      <vt:lpstr>PowerPoint Presentation</vt:lpstr>
      <vt:lpstr>Classification Modeling: The Seasonality Problem</vt:lpstr>
      <vt:lpstr>Classification Modeling</vt:lpstr>
      <vt:lpstr>Time-Series Modeling</vt:lpstr>
      <vt:lpstr>Results</vt:lpstr>
      <vt:lpstr>Results: Best Predictions from Last Year</vt:lpstr>
      <vt:lpstr>Proposal for Next Steps: Species-Specific Diagnostic Tool </vt:lpstr>
      <vt:lpstr>Further Considerations: </vt:lpstr>
      <vt:lpstr>Conclusion </vt:lpstr>
      <vt:lpstr>Thanks! Questions and Comments </vt:lpstr>
      <vt:lpstr>References </vt:lpstr>
      <vt:lpstr>Appendix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Houston, We Have an Allergy Problem</dc:title>
  <dc:creator>Nick</dc:creator>
  <cp:lastModifiedBy>Nick</cp:lastModifiedBy>
  <cp:revision>10</cp:revision>
  <cp:lastPrinted>2022-05-13T03:53:05Z</cp:lastPrinted>
  <dcterms:created xsi:type="dcterms:W3CDTF">2022-05-12T22:04:17Z</dcterms:created>
  <dcterms:modified xsi:type="dcterms:W3CDTF">2022-05-13T03:54:34Z</dcterms:modified>
</cp:coreProperties>
</file>